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7" r:id="rId2"/>
    <p:sldId id="303" r:id="rId3"/>
    <p:sldId id="302" r:id="rId4"/>
    <p:sldId id="301" r:id="rId5"/>
    <p:sldId id="300" r:id="rId6"/>
    <p:sldId id="299" r:id="rId7"/>
    <p:sldId id="304" r:id="rId8"/>
    <p:sldId id="298" r:id="rId9"/>
    <p:sldId id="296" r:id="rId10"/>
    <p:sldId id="295" r:id="rId11"/>
    <p:sldId id="294" r:id="rId12"/>
    <p:sldId id="293" r:id="rId13"/>
    <p:sldId id="292" r:id="rId14"/>
    <p:sldId id="291" r:id="rId15"/>
    <p:sldId id="306" r:id="rId16"/>
    <p:sldId id="305" r:id="rId17"/>
    <p:sldId id="307" r:id="rId18"/>
    <p:sldId id="280" r:id="rId19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5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72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DEA_ColorBars_Vector_BLUE_REVISED.jpg"/>
          <p:cNvPicPr>
            <a:picLocks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35"/>
          <a:stretch/>
        </p:blipFill>
        <p:spPr>
          <a:xfrm>
            <a:off x="0" y="0"/>
            <a:ext cx="9144000" cy="68585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90274"/>
            <a:ext cx="8229600" cy="1297214"/>
          </a:xfrm>
        </p:spPr>
        <p:txBody>
          <a:bodyPr anchor="ctr">
            <a:normAutofit/>
          </a:bodyPr>
          <a:lstStyle>
            <a:lvl1pPr algn="ctr">
              <a:defRPr sz="3600" cap="all">
                <a:latin typeface="Avenir Light"/>
                <a:cs typeface="Avenir Ligh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3500" y="267329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1" name="Picture 10" descr="ADEA_logo-white-tagline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11278" y="5116197"/>
            <a:ext cx="3657600" cy="6197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263" y="5839467"/>
            <a:ext cx="4571429" cy="9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126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DEA_logo-white-taglin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29691" y="6464808"/>
            <a:ext cx="1914029" cy="324321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420338"/>
            <a:ext cx="9144000" cy="457200"/>
          </a:xfrm>
          <a:prstGeom prst="rect">
            <a:avLst/>
          </a:prstGeom>
        </p:spPr>
      </p:pic>
      <p:pic>
        <p:nvPicPr>
          <p:cNvPr id="2" name="Picture 1" descr="ADEA LOGO WHITE W-TAGLINE.ai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923" y="6419557"/>
            <a:ext cx="1992924" cy="438443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146538" y="6488668"/>
            <a:ext cx="595874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spc="200" dirty="0">
                <a:solidFill>
                  <a:schemeClr val="bg1"/>
                </a:solidFill>
                <a:latin typeface="Avenir Light"/>
                <a:cs typeface="Avenir Light"/>
              </a:rPr>
              <a:t>AMERICAN</a:t>
            </a:r>
            <a:r>
              <a:rPr lang="en-US" sz="1300" spc="200" baseline="0" dirty="0">
                <a:solidFill>
                  <a:schemeClr val="bg1"/>
                </a:solidFill>
                <a:latin typeface="Avenir Light"/>
                <a:cs typeface="Avenir Light"/>
              </a:rPr>
              <a:t> DENTAL EDUCATION ASSOCIATION</a:t>
            </a:r>
            <a:endParaRPr lang="en-US" sz="1300" spc="200" dirty="0">
              <a:solidFill>
                <a:schemeClr val="bg1"/>
              </a:solidFill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2150783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647700"/>
            <a:ext cx="4038600" cy="39624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47701"/>
            <a:ext cx="40386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</p:spPr>
      </p:pic>
      <p:pic>
        <p:nvPicPr>
          <p:cNvPr id="8" name="Picture 7" descr="ADEA_logo-white-tagline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29691" y="6464808"/>
            <a:ext cx="1914029" cy="3243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5965"/>
            <a:ext cx="4010025" cy="80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206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DEA_ColorBars_Vector_BLUE_REVISED.jpg"/>
          <p:cNvPicPr>
            <a:picLocks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35"/>
          <a:stretch/>
        </p:blipFill>
        <p:spPr>
          <a:xfrm>
            <a:off x="0" y="0"/>
            <a:ext cx="9144000" cy="68585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2801754"/>
            <a:ext cx="8229600" cy="1297214"/>
          </a:xfrm>
        </p:spPr>
        <p:txBody>
          <a:bodyPr anchor="ctr">
            <a:normAutofit/>
          </a:bodyPr>
          <a:lstStyle>
            <a:lvl1pPr algn="ctr">
              <a:defRPr sz="3600" cap="all">
                <a:latin typeface="Avenir Light"/>
                <a:cs typeface="Avenir Light"/>
              </a:defRPr>
            </a:lvl1pPr>
          </a:lstStyle>
          <a:p>
            <a:r>
              <a:rPr lang="en-US" dirty="0"/>
              <a:t>Contact information</a:t>
            </a:r>
          </a:p>
        </p:txBody>
      </p:sp>
      <p:pic>
        <p:nvPicPr>
          <p:cNvPr id="11" name="Picture 10" descr="ADEA_logo-white-tagline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11278" y="5229921"/>
            <a:ext cx="3657600" cy="6197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263" y="5839467"/>
            <a:ext cx="4571429" cy="9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132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DEA_ColorBars_Vector_BLUE_REVISED.jpg"/>
          <p:cNvPicPr>
            <a:picLocks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35"/>
          <a:stretch/>
        </p:blipFill>
        <p:spPr>
          <a:xfrm>
            <a:off x="0" y="0"/>
            <a:ext cx="9144000" cy="68585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2801754"/>
            <a:ext cx="8229600" cy="1297214"/>
          </a:xfrm>
        </p:spPr>
        <p:txBody>
          <a:bodyPr anchor="ctr">
            <a:normAutofit/>
          </a:bodyPr>
          <a:lstStyle>
            <a:lvl1pPr algn="ctr">
              <a:defRPr sz="3600" cap="all">
                <a:latin typeface="Avenir Light"/>
                <a:cs typeface="Avenir Light"/>
              </a:defRPr>
            </a:lvl1pPr>
          </a:lstStyle>
          <a:p>
            <a:r>
              <a:rPr lang="en-US" dirty="0"/>
              <a:t>Contact information</a:t>
            </a:r>
          </a:p>
        </p:txBody>
      </p:sp>
      <p:pic>
        <p:nvPicPr>
          <p:cNvPr id="11" name="Picture 10" descr="ADEA_logo-white-tagline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11278" y="5229921"/>
            <a:ext cx="3657600" cy="6197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263" y="5839467"/>
            <a:ext cx="4571429" cy="9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256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DEA_ColorBars_Vector_BLUE_REVISED.jpg"/>
          <p:cNvPicPr>
            <a:picLocks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35"/>
          <a:stretch/>
        </p:blipFill>
        <p:spPr>
          <a:xfrm>
            <a:off x="0" y="0"/>
            <a:ext cx="9144000" cy="68585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1270" y="1592012"/>
            <a:ext cx="8229600" cy="1297214"/>
          </a:xfrm>
        </p:spPr>
        <p:txBody>
          <a:bodyPr anchor="ctr">
            <a:normAutofit/>
          </a:bodyPr>
          <a:lstStyle>
            <a:lvl1pPr algn="ctr">
              <a:defRPr sz="3600" cap="all">
                <a:latin typeface="Avenir Light"/>
                <a:cs typeface="Avenir Ligh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11" name="Picture 10" descr="ADEA_logo-white-tagline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63705" y="429897"/>
            <a:ext cx="5276543" cy="894078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532780" y="6474411"/>
            <a:ext cx="8158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spc="720" dirty="0">
                <a:solidFill>
                  <a:srgbClr val="FFFFFF"/>
                </a:solidFill>
                <a:latin typeface="Avenir Light"/>
                <a:cs typeface="Avenir Light"/>
              </a:rPr>
              <a:t>AMERICAN DENTAL EDUCATION ASSOCIATION</a:t>
            </a:r>
          </a:p>
        </p:txBody>
      </p:sp>
    </p:spTree>
    <p:extLst>
      <p:ext uri="{BB962C8B-B14F-4D97-AF65-F5344CB8AC3E}">
        <p14:creationId xmlns:p14="http://schemas.microsoft.com/office/powerpoint/2010/main" val="3369922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nal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DEA_ColorBars_Vector_BLUE_REVISED.jpg"/>
          <p:cNvPicPr>
            <a:picLocks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35"/>
          <a:stretch/>
        </p:blipFill>
        <p:spPr>
          <a:xfrm>
            <a:off x="0" y="0"/>
            <a:ext cx="9144000" cy="68585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57" y="2278017"/>
            <a:ext cx="8418286" cy="185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18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r>
              <a:rPr lang="en-US">
                <a:solidFill>
                  <a:prstClr val="black">
                    <a:tint val="75000"/>
                  </a:prstClr>
                </a:solidFill>
              </a:rPr>
              <a:t>American Dental Education Association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6642953-EB25-364F-98E1-6322234C593C}" type="slidenum">
              <a:rPr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829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9" r:id="rId6"/>
    <p:sldLayoutId id="2147483680" r:id="rId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Avenir Book"/>
          <a:ea typeface="+mj-ea"/>
          <a:cs typeface="Avenir Book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venir Light"/>
          <a:ea typeface="+mn-ea"/>
          <a:cs typeface="Avenir Ligh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venir Light"/>
          <a:ea typeface="+mn-ea"/>
          <a:cs typeface="Avenir Light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venir Light"/>
          <a:ea typeface="+mn-ea"/>
          <a:cs typeface="Avenir Light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venir Light"/>
          <a:ea typeface="+mn-ea"/>
          <a:cs typeface="Avenir Light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venir Light"/>
          <a:ea typeface="+mn-ea"/>
          <a:cs typeface="Avenir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computer&#10;&#10;Description automatically generated">
            <a:extLst>
              <a:ext uri="{FF2B5EF4-FFF2-40B4-BE49-F238E27FC236}">
                <a16:creationId xmlns:a16="http://schemas.microsoft.com/office/drawing/2014/main" id="{CE0C7BD6-8870-4536-B2A2-E39E69A656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773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42289771-C12C-42CE-A540-E50B78FB36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09" y="0"/>
            <a:ext cx="8876381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521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4A0E7B75-53CC-4921-AFC5-A5D4736BF8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8839200" cy="640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887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1ABAC5C7-B3E0-44B6-B5E2-58DD51EF06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" y="0"/>
            <a:ext cx="8854440" cy="623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63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D96AF81D-D58D-4E39-9AB9-8AF69AC315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" y="0"/>
            <a:ext cx="8814816" cy="641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213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39D7435A-BED9-4824-88C8-C616072C50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8" y="0"/>
            <a:ext cx="8810244" cy="640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220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3188A295-6DF4-469C-9637-D913F6E9B2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" y="0"/>
            <a:ext cx="8822436" cy="6407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787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0601B939-DD55-4E51-8486-5211E7C7C1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" y="0"/>
            <a:ext cx="9003792" cy="637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829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DDB3947A-A234-473F-8A3E-07D4582413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9" y="0"/>
            <a:ext cx="8955941" cy="637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954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4943789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adea.org/snapshot</a:t>
            </a:r>
          </a:p>
        </p:txBody>
      </p:sp>
    </p:spTree>
    <p:extLst>
      <p:ext uri="{BB962C8B-B14F-4D97-AF65-F5344CB8AC3E}">
        <p14:creationId xmlns:p14="http://schemas.microsoft.com/office/powerpoint/2010/main" val="2359774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C219F7AD-269A-4560-8297-18CA9F8923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" y="0"/>
            <a:ext cx="8830056" cy="633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912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38894792-00B6-4DC8-91A8-B059036FE3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47" y="0"/>
            <a:ext cx="8673306" cy="631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426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9D96DE13-8DD5-4FAD-BD8C-78B93D436D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" y="0"/>
            <a:ext cx="8973312" cy="641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97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CB67281C-D88D-4F4B-8733-7453FD2F99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" y="0"/>
            <a:ext cx="8785860" cy="637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107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0609A926-C343-4990-95D5-6A9BF0AA45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7" y="0"/>
            <a:ext cx="8956231" cy="639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507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ame&#10;&#10;Description automatically generated">
            <a:extLst>
              <a:ext uri="{FF2B5EF4-FFF2-40B4-BE49-F238E27FC236}">
                <a16:creationId xmlns:a16="http://schemas.microsoft.com/office/drawing/2014/main" id="{873CAEB7-C814-4A66-9C4F-F0D72215E8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24" y="0"/>
            <a:ext cx="8759952" cy="634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31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36B469EF-2B3A-4EBD-A13D-CE41C751D6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60" y="0"/>
            <a:ext cx="8673880" cy="630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67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7303D2B3-FF27-4042-A757-243396D22B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" y="0"/>
            <a:ext cx="8887968" cy="634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2551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1041</TotalTime>
  <Words>5</Words>
  <Application>Microsoft Office PowerPoint</Application>
  <PresentationFormat>On-screen Show (4:3)</PresentationFormat>
  <Paragraphs>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Avenir Book</vt:lpstr>
      <vt:lpstr>Avenir Light</vt:lpstr>
      <vt:lpstr>Calibri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Kimner, Susan</dc:creator>
  <cp:lastModifiedBy>Kimner, Susan</cp:lastModifiedBy>
  <cp:revision>78</cp:revision>
  <cp:lastPrinted>2016-10-19T13:37:53Z</cp:lastPrinted>
  <dcterms:created xsi:type="dcterms:W3CDTF">2014-11-04T15:57:46Z</dcterms:created>
  <dcterms:modified xsi:type="dcterms:W3CDTF">2019-11-19T21:32:41Z</dcterms:modified>
</cp:coreProperties>
</file>