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7" r:id="rId2"/>
    <p:sldId id="303" r:id="rId3"/>
    <p:sldId id="302" r:id="rId4"/>
    <p:sldId id="301" r:id="rId5"/>
    <p:sldId id="300" r:id="rId6"/>
    <p:sldId id="299" r:id="rId7"/>
    <p:sldId id="304" r:id="rId8"/>
    <p:sldId id="298" r:id="rId9"/>
    <p:sldId id="296" r:id="rId10"/>
    <p:sldId id="295" r:id="rId11"/>
    <p:sldId id="294" r:id="rId12"/>
    <p:sldId id="293" r:id="rId13"/>
    <p:sldId id="292" r:id="rId14"/>
    <p:sldId id="291" r:id="rId15"/>
    <p:sldId id="306" r:id="rId16"/>
    <p:sldId id="305" r:id="rId17"/>
    <p:sldId id="307" r:id="rId18"/>
    <p:sldId id="280" r:id="rId1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2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9027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6732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116197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2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0338"/>
            <a:ext cx="9144000" cy="457200"/>
          </a:xfrm>
          <a:prstGeom prst="rect">
            <a:avLst/>
          </a:prstGeom>
        </p:spPr>
      </p:pic>
      <p:pic>
        <p:nvPicPr>
          <p:cNvPr id="2" name="Picture 1" descr="ADEA LOGO WHITE W-TAGLINE.ai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23" y="6419557"/>
            <a:ext cx="1992924" cy="4384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46538" y="6488668"/>
            <a:ext cx="595874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200" dirty="0">
                <a:solidFill>
                  <a:schemeClr val="bg1"/>
                </a:solidFill>
                <a:latin typeface="Avenir Light"/>
                <a:cs typeface="Avenir Light"/>
              </a:rPr>
              <a:t>AMERICAN</a:t>
            </a:r>
            <a:r>
              <a:rPr lang="en-US" sz="1300" spc="200" baseline="0" dirty="0">
                <a:solidFill>
                  <a:schemeClr val="bg1"/>
                </a:solidFill>
                <a:latin typeface="Avenir Light"/>
                <a:cs typeface="Avenir Light"/>
              </a:rPr>
              <a:t> DENTAL EDUCATION ASSOCIATION</a:t>
            </a:r>
            <a:endParaRPr lang="en-US" sz="1300" spc="200" dirty="0">
              <a:solidFill>
                <a:schemeClr val="bg1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078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47700"/>
            <a:ext cx="4038600" cy="3962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47701"/>
            <a:ext cx="4038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29691" y="6464808"/>
            <a:ext cx="1914029" cy="32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5965"/>
            <a:ext cx="4010025" cy="8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0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3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801754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Contact information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1278" y="5229921"/>
            <a:ext cx="3657600" cy="6197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263" y="5839467"/>
            <a:ext cx="4571429" cy="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56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1270" y="1592012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705" y="429897"/>
            <a:ext cx="5276543" cy="894078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532780" y="6474411"/>
            <a:ext cx="8158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pc="720" dirty="0">
                <a:solidFill>
                  <a:srgbClr val="FFFFFF"/>
                </a:solidFill>
                <a:latin typeface="Avenir Light"/>
                <a:cs typeface="Avenir Light"/>
              </a:rPr>
              <a:t>AMERICAN DENTAL EDUCATION ASSOCIATION</a:t>
            </a:r>
          </a:p>
        </p:txBody>
      </p:sp>
    </p:spTree>
    <p:extLst>
      <p:ext uri="{BB962C8B-B14F-4D97-AF65-F5344CB8AC3E}">
        <p14:creationId xmlns:p14="http://schemas.microsoft.com/office/powerpoint/2010/main" val="336992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DEA_ColorBars_Vector_BLUE_REVISED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5"/>
          <a:stretch/>
        </p:blipFill>
        <p:spPr>
          <a:xfrm>
            <a:off x="0" y="0"/>
            <a:ext cx="9144000" cy="68585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2278017"/>
            <a:ext cx="8418286" cy="185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18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r>
              <a:rPr lang="en-US">
                <a:solidFill>
                  <a:prstClr val="black">
                    <a:tint val="75000"/>
                  </a:prstClr>
                </a:solidFill>
              </a:rPr>
              <a:t>American Dental Education Association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6642953-EB25-364F-98E1-6322234C593C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2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80" r:id="rId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CE0C7BD6-8870-4536-B2A2-E39E69A656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73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42289771-C12C-42CE-A540-E50B78FB3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9" y="0"/>
            <a:ext cx="887638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21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4A0E7B75-53CC-4921-AFC5-A5D4736BF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39200" cy="640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7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ABAC5C7-B3E0-44B6-B5E2-58DD51EF0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" y="0"/>
            <a:ext cx="8854440" cy="62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6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6AF81D-D58D-4E39-9AB9-8AF69AC31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0"/>
            <a:ext cx="8814816" cy="641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1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D7435A-BED9-4824-88C8-C616072C5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" y="0"/>
            <a:ext cx="8810244" cy="640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2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188A295-6DF4-469C-9637-D913F6E9B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82" y="0"/>
            <a:ext cx="8822436" cy="640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01B939-DD55-4E51-8486-5211E7C7C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" y="0"/>
            <a:ext cx="9003792" cy="63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29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B3947A-A234-473F-8A3E-07D458241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9" y="0"/>
            <a:ext cx="8955941" cy="637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4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943789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adea.org/snapshot</a:t>
            </a:r>
          </a:p>
        </p:txBody>
      </p:sp>
    </p:spTree>
    <p:extLst>
      <p:ext uri="{BB962C8B-B14F-4D97-AF65-F5344CB8AC3E}">
        <p14:creationId xmlns:p14="http://schemas.microsoft.com/office/powerpoint/2010/main" val="235977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19F7AD-269A-4560-8297-18CA9F892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" y="0"/>
            <a:ext cx="8830056" cy="633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12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8894792-00B6-4DC8-91A8-B059036FE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47" y="0"/>
            <a:ext cx="8673306" cy="63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D96DE13-8DD5-4FAD-BD8C-78B93D436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" y="0"/>
            <a:ext cx="8973312" cy="641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9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CB67281C-D88D-4F4B-8733-7453FD2F9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" y="0"/>
            <a:ext cx="8785860" cy="63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7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09A926-C343-4990-95D5-6A9BF0AA4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" y="0"/>
            <a:ext cx="8956231" cy="63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07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873CAEB7-C814-4A66-9C4F-F0D72215E8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0"/>
            <a:ext cx="8759952" cy="63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1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B469EF-2B3A-4EBD-A13D-CE41C751D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0" y="0"/>
            <a:ext cx="867388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03D2B3-FF27-4042-A757-243396D22B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3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551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1041</TotalTime>
  <Words>5</Words>
  <Application>Microsoft Office PowerPoint</Application>
  <PresentationFormat>On-screen Show (4:3)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Avenir Book</vt:lpstr>
      <vt:lpstr>Avenir Light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Kimner, Susan</dc:creator>
  <cp:lastModifiedBy>Kimner, Susan</cp:lastModifiedBy>
  <cp:revision>78</cp:revision>
  <cp:lastPrinted>2016-10-19T13:37:53Z</cp:lastPrinted>
  <dcterms:created xsi:type="dcterms:W3CDTF">2014-11-04T15:57:46Z</dcterms:created>
  <dcterms:modified xsi:type="dcterms:W3CDTF">2019-11-19T21:32:41Z</dcterms:modified>
</cp:coreProperties>
</file>