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80" r:id="rId2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2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DEA_ColorBars_Vector_BLUE_REVISED.jpg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0274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673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278" y="5116197"/>
            <a:ext cx="3657600" cy="61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63" y="5839467"/>
            <a:ext cx="457142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2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DEA_logo-white-taglin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691" y="6464808"/>
            <a:ext cx="1914029" cy="324321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20338"/>
            <a:ext cx="9144000" cy="457200"/>
          </a:xfrm>
          <a:prstGeom prst="rect">
            <a:avLst/>
          </a:prstGeom>
        </p:spPr>
      </p:pic>
      <p:pic>
        <p:nvPicPr>
          <p:cNvPr id="2" name="Picture 1" descr="ADEA LOGO WHITE W-TAGLINE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5923" y="6419557"/>
            <a:ext cx="1992924" cy="43844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46538" y="6488668"/>
            <a:ext cx="59587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pc="200" dirty="0">
                <a:solidFill>
                  <a:schemeClr val="bg1"/>
                </a:solidFill>
                <a:latin typeface="Avenir Light"/>
                <a:cs typeface="Avenir Light"/>
              </a:rPr>
              <a:t>AMERICAN</a:t>
            </a:r>
            <a:r>
              <a:rPr lang="en-US" sz="1300" spc="200" baseline="0" dirty="0">
                <a:solidFill>
                  <a:schemeClr val="bg1"/>
                </a:solidFill>
                <a:latin typeface="Avenir Light"/>
                <a:cs typeface="Avenir Light"/>
              </a:rPr>
              <a:t> DENTAL EDUCATION ASSOCIATION</a:t>
            </a:r>
            <a:endParaRPr lang="en-US" sz="1300" spc="200" dirty="0">
              <a:solidFill>
                <a:schemeClr val="bg1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078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55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47700"/>
            <a:ext cx="4038600" cy="39624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47701"/>
            <a:ext cx="40386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8" name="Picture 7" descr="ADEA_logo-white-tagli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691" y="6464808"/>
            <a:ext cx="1914029" cy="324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25965"/>
            <a:ext cx="4010025" cy="80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0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EA_ColorBars_Vector_BLUE_REVISED.jpg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01754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278" y="5229921"/>
            <a:ext cx="3657600" cy="61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63" y="5839467"/>
            <a:ext cx="457142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3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EA_ColorBars_Vector_BLUE_REVISED.jpg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801754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 dirty="0"/>
              <a:t>Contact information</a:t>
            </a:r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278" y="5229921"/>
            <a:ext cx="3657600" cy="61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63" y="5839467"/>
            <a:ext cx="4571429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DEA_ColorBars_Vector_BLUE_REVISED.jpg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270" y="1592012"/>
            <a:ext cx="8229600" cy="1297214"/>
          </a:xfrm>
        </p:spPr>
        <p:txBody>
          <a:bodyPr anchor="ctr">
            <a:normAutofit/>
          </a:bodyPr>
          <a:lstStyle>
            <a:lvl1pPr algn="ctr">
              <a:defRPr sz="3600" cap="all">
                <a:latin typeface="Avenir Light"/>
                <a:cs typeface="Avenir Ligh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1" name="Picture 10" descr="ADEA_logo-white-tagli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3705" y="429897"/>
            <a:ext cx="5276543" cy="89407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32780" y="6474411"/>
            <a:ext cx="8158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720" dirty="0">
                <a:solidFill>
                  <a:srgbClr val="FFFFFF"/>
                </a:solidFill>
                <a:latin typeface="Avenir Light"/>
                <a:cs typeface="Avenir Light"/>
              </a:rPr>
              <a:t>AMERICAN DENTAL EDUCATION ASSOCIATION</a:t>
            </a:r>
          </a:p>
        </p:txBody>
      </p:sp>
    </p:spTree>
    <p:extLst>
      <p:ext uri="{BB962C8B-B14F-4D97-AF65-F5344CB8AC3E}">
        <p14:creationId xmlns:p14="http://schemas.microsoft.com/office/powerpoint/2010/main" val="3369922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DEA_ColorBars_Vector_BLUE_REVISED.jpg"/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57" y="2278017"/>
            <a:ext cx="8418286" cy="185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18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>
                <a:solidFill>
                  <a:prstClr val="black">
                    <a:tint val="75000"/>
                  </a:prstClr>
                </a:solidFill>
              </a:rPr>
              <a:t>American Dental Education Association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642953-EB25-364F-98E1-6322234C593C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1" r:id="rId3"/>
    <p:sldLayoutId id="2147483675" r:id="rId4"/>
    <p:sldLayoutId id="2147483676" r:id="rId5"/>
    <p:sldLayoutId id="2147483677" r:id="rId6"/>
    <p:sldLayoutId id="2147483679" r:id="rId7"/>
    <p:sldLayoutId id="2147483680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Light"/>
          <a:ea typeface="+mn-ea"/>
          <a:cs typeface="Avenir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Light"/>
          <a:ea typeface="+mn-ea"/>
          <a:cs typeface="Avenir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Light"/>
          <a:ea typeface="+mn-ea"/>
          <a:cs typeface="Avenir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Light"/>
          <a:ea typeface="+mn-ea"/>
          <a:cs typeface="Avenir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graphic design, graphics&#10;&#10;Description automatically generated">
            <a:extLst>
              <a:ext uri="{FF2B5EF4-FFF2-40B4-BE49-F238E27FC236}">
                <a16:creationId xmlns:a16="http://schemas.microsoft.com/office/drawing/2014/main" id="{9C008E3A-8983-52D0-5C24-73F6813C91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15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8BF80704-C80C-C1D8-F6C6-15274C6074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80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id="{7D5CBDA5-425B-CF94-A711-8BD5423358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96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ewspaper&#10;&#10;Description automatically generated with low confidence">
            <a:extLst>
              <a:ext uri="{FF2B5EF4-FFF2-40B4-BE49-F238E27FC236}">
                <a16:creationId xmlns:a16="http://schemas.microsoft.com/office/drawing/2014/main" id="{E6FFCF8F-B12A-38CA-3EC2-0D3861D85EF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45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DD45152E-B97A-67E2-52C7-6B9ED93BD6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7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ine, parallel&#10;&#10;Description automatically generated">
            <a:extLst>
              <a:ext uri="{FF2B5EF4-FFF2-40B4-BE49-F238E27FC236}">
                <a16:creationId xmlns:a16="http://schemas.microsoft.com/office/drawing/2014/main" id="{2DF3EC7D-E79A-2D7E-B465-9C081E8D11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98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line&#10;&#10;Description automatically generated">
            <a:extLst>
              <a:ext uri="{FF2B5EF4-FFF2-40B4-BE49-F238E27FC236}">
                <a16:creationId xmlns:a16="http://schemas.microsoft.com/office/drawing/2014/main" id="{B8D167B0-4D86-5B66-AD1B-7DA76EC323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 with low confidence">
            <a:extLst>
              <a:ext uri="{FF2B5EF4-FFF2-40B4-BE49-F238E27FC236}">
                <a16:creationId xmlns:a16="http://schemas.microsoft.com/office/drawing/2014/main" id="{09EDA6AE-9069-B75F-1941-3232F321B9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66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 with low confidence">
            <a:extLst>
              <a:ext uri="{FF2B5EF4-FFF2-40B4-BE49-F238E27FC236}">
                <a16:creationId xmlns:a16="http://schemas.microsoft.com/office/drawing/2014/main" id="{B2ABF319-5616-1B9A-8958-6358934EE2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03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parallel, line&#10;&#10;Description automatically generated">
            <a:extLst>
              <a:ext uri="{FF2B5EF4-FFF2-40B4-BE49-F238E27FC236}">
                <a16:creationId xmlns:a16="http://schemas.microsoft.com/office/drawing/2014/main" id="{EEBA2BCB-EE43-3EB3-7F31-269BA267E1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80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ircle, screenshot, diagram&#10;&#10;Description automatically generated">
            <a:extLst>
              <a:ext uri="{FF2B5EF4-FFF2-40B4-BE49-F238E27FC236}">
                <a16:creationId xmlns:a16="http://schemas.microsoft.com/office/drawing/2014/main" id="{FCC173B9-537E-9DDB-C82A-634D9A5D6D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9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circle&#10;&#10;Description automatically generated">
            <a:extLst>
              <a:ext uri="{FF2B5EF4-FFF2-40B4-BE49-F238E27FC236}">
                <a16:creationId xmlns:a16="http://schemas.microsoft.com/office/drawing/2014/main" id="{3BE12CCE-BAC2-3AD8-6C6C-78A2CD4A5B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78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9BDF1E56-65A4-E6F6-BE24-2BFF909299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29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8A016483-FC02-9643-3B0E-3C0EF532F1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88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circle&#10;&#10;Description automatically generated">
            <a:extLst>
              <a:ext uri="{FF2B5EF4-FFF2-40B4-BE49-F238E27FC236}">
                <a16:creationId xmlns:a16="http://schemas.microsoft.com/office/drawing/2014/main" id="{458E8E32-589E-BADC-8158-376748FDF0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71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circle, diagram&#10;&#10;Description automatically generated">
            <a:extLst>
              <a:ext uri="{FF2B5EF4-FFF2-40B4-BE49-F238E27FC236}">
                <a16:creationId xmlns:a16="http://schemas.microsoft.com/office/drawing/2014/main" id="{6D1BA3FA-CE03-773A-7AC4-4088FA37F5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6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screenshot, emblem&#10;&#10;Description automatically generated">
            <a:extLst>
              <a:ext uri="{FF2B5EF4-FFF2-40B4-BE49-F238E27FC236}">
                <a16:creationId xmlns:a16="http://schemas.microsoft.com/office/drawing/2014/main" id="{5C1FE52B-C551-7E12-60E5-2B90262EB6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39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94378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adea.org/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DentEdTrends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7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parallel, design&#10;&#10;Description automatically generated">
            <a:extLst>
              <a:ext uri="{FF2B5EF4-FFF2-40B4-BE49-F238E27FC236}">
                <a16:creationId xmlns:a16="http://schemas.microsoft.com/office/drawing/2014/main" id="{83CDBA6C-298F-FDCF-5F2C-A2D95CEEA0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6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cartoon&#10;&#10;Description automatically generated">
            <a:extLst>
              <a:ext uri="{FF2B5EF4-FFF2-40B4-BE49-F238E27FC236}">
                <a16:creationId xmlns:a16="http://schemas.microsoft.com/office/drawing/2014/main" id="{92CEADE8-0E40-8F87-0FE4-530FAE9E6A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92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6F229E9D-3E11-687E-BBA7-4E06C18C9B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5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agram, parallel&#10;&#10;Description automatically generated">
            <a:extLst>
              <a:ext uri="{FF2B5EF4-FFF2-40B4-BE49-F238E27FC236}">
                <a16:creationId xmlns:a16="http://schemas.microsoft.com/office/drawing/2014/main" id="{12AA5B29-E3D2-1AC6-716C-825FED527C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16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diagram, circle&#10;&#10;Description automatically generated">
            <a:extLst>
              <a:ext uri="{FF2B5EF4-FFF2-40B4-BE49-F238E27FC236}">
                <a16:creationId xmlns:a16="http://schemas.microsoft.com/office/drawing/2014/main" id="{87754384-E7DE-7180-D878-551128D2A8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54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F8A11A19-C2A6-E060-36C8-2FC3BEADBC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7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9F0411EA-0F31-991E-919C-BA92CB2A49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029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5</Words>
  <Application>Microsoft Office PowerPoint</Application>
  <PresentationFormat>On-screen Show (4:3)</PresentationFormat>
  <Paragraphs>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Avenir Book</vt:lpstr>
      <vt:lpstr>Avenir Light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Kimner, Susan</dc:creator>
  <cp:lastModifiedBy>Kimner, Susan</cp:lastModifiedBy>
  <cp:revision>88</cp:revision>
  <cp:lastPrinted>2016-10-19T13:37:53Z</cp:lastPrinted>
  <dcterms:created xsi:type="dcterms:W3CDTF">2014-11-04T15:57:46Z</dcterms:created>
  <dcterms:modified xsi:type="dcterms:W3CDTF">2023-06-15T19:47:37Z</dcterms:modified>
</cp:coreProperties>
</file>