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303" r:id="rId3"/>
    <p:sldId id="302" r:id="rId4"/>
    <p:sldId id="301" r:id="rId5"/>
    <p:sldId id="300" r:id="rId6"/>
    <p:sldId id="299" r:id="rId7"/>
    <p:sldId id="304" r:id="rId8"/>
    <p:sldId id="298" r:id="rId9"/>
    <p:sldId id="296" r:id="rId10"/>
    <p:sldId id="295" r:id="rId11"/>
    <p:sldId id="294" r:id="rId12"/>
    <p:sldId id="293" r:id="rId13"/>
    <p:sldId id="292" r:id="rId14"/>
    <p:sldId id="291" r:id="rId15"/>
    <p:sldId id="306" r:id="rId16"/>
    <p:sldId id="305" r:id="rId17"/>
    <p:sldId id="313" r:id="rId18"/>
    <p:sldId id="312" r:id="rId19"/>
    <p:sldId id="311" r:id="rId20"/>
    <p:sldId id="310" r:id="rId21"/>
    <p:sldId id="314" r:id="rId22"/>
    <p:sldId id="309" r:id="rId23"/>
    <p:sldId id="280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027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673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116197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20338"/>
            <a:ext cx="9144000" cy="457200"/>
          </a:xfrm>
          <a:prstGeom prst="rect">
            <a:avLst/>
          </a:prstGeom>
        </p:spPr>
      </p:pic>
      <p:pic>
        <p:nvPicPr>
          <p:cNvPr id="2" name="Picture 1" descr="ADEA LOGO WHITE W-TAGLINE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3" y="6419557"/>
            <a:ext cx="1992924" cy="4384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46538" y="6488668"/>
            <a:ext cx="5958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00" dirty="0">
                <a:solidFill>
                  <a:schemeClr val="bg1"/>
                </a:solidFill>
                <a:latin typeface="Avenir Light"/>
                <a:cs typeface="Avenir Light"/>
              </a:rPr>
              <a:t>AMERICAN</a:t>
            </a:r>
            <a:r>
              <a:rPr lang="en-US" sz="1300" spc="200" baseline="0" dirty="0">
                <a:solidFill>
                  <a:schemeClr val="bg1"/>
                </a:solidFill>
                <a:latin typeface="Avenir Light"/>
                <a:cs typeface="Avenir Light"/>
              </a:rPr>
              <a:t> DENTAL EDUCATION ASSOCIATION</a:t>
            </a:r>
            <a:endParaRPr lang="en-US" sz="1300" spc="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078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477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477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965"/>
            <a:ext cx="4010025" cy="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70" y="1592012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705" y="429897"/>
            <a:ext cx="5276543" cy="89407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2780" y="6474411"/>
            <a:ext cx="815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720" dirty="0">
                <a:solidFill>
                  <a:srgbClr val="FFFFFF"/>
                </a:solidFill>
                <a:latin typeface="Avenir Light"/>
                <a:cs typeface="Avenir Light"/>
              </a:rPr>
              <a:t>AMERICAN DENTAL EDUCATION ASSOCIATION</a:t>
            </a:r>
          </a:p>
        </p:txBody>
      </p:sp>
    </p:spTree>
    <p:extLst>
      <p:ext uri="{BB962C8B-B14F-4D97-AF65-F5344CB8AC3E}">
        <p14:creationId xmlns:p14="http://schemas.microsoft.com/office/powerpoint/2010/main" val="33699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278017"/>
            <a:ext cx="8418286" cy="18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American Dental Education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642953-EB25-364F-98E1-6322234C593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DF3BE02D-56C7-4293-94EE-DC424D6E1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8BFA0F0-8BFE-4D6D-951B-5689A9E0D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496EB-334C-43B5-B37B-EFA3DF949BB8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2065367-621D-42E6-8AEE-80C3CD6E6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F26B8D-7E38-4B33-A2FE-722DA1AF31B9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C055FEB-6A91-42D4-8168-AC3B33535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0D9633-5065-4A4A-AB0D-B9BC1B6B3C21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FBCEEB9-D4DA-4007-9BBE-6B120E463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40A458-DFBA-4042-8FBD-23CB1001A943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1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B3F61009-2C4E-4AA3-B8D9-1246DEB92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4E9D1-D541-4F8A-B593-E22110FC8ABE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E3D80242-0A7F-479C-9297-27C91F012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06116B-86C2-44A1-BF75-A743FEC8224D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D377269-9C99-4AC8-9ECC-6CA2EF9BC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0D11C3-5C85-44B4-BFEB-C3AF8FF15BDA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2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bubble chart&#10;&#10;Description automatically generated">
            <a:extLst>
              <a:ext uri="{FF2B5EF4-FFF2-40B4-BE49-F238E27FC236}">
                <a16:creationId xmlns:a16="http://schemas.microsoft.com/office/drawing/2014/main" id="{FBF10821-B387-49D3-BC73-543568F9B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766A44-B999-42E9-B659-11CA424E8AA8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AB3B69E-3B1D-4B51-9CA2-2B5D2589F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836B7-7A49-47FC-92D0-94C7D3A0EB9A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CE265545-BB5E-4C79-8B19-3F205E2F6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90E11-BDA8-4C7A-B529-799EDF90B018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4EA64E39-EB0D-490A-81F2-42EE60467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55D89D-FCDA-458A-9268-5EA79EC51522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8998536-9EFA-4A0D-86C8-36E11FAD3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9DD14B-AE4A-4F2F-8901-CC0AD0D04DA3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7CB5139F-9BC9-4CB5-A7B5-2C1D34508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FE84AC-241C-400B-A79A-3B4DAD5345AA}"/>
              </a:ext>
            </a:extLst>
          </p:cNvPr>
          <p:cNvSpPr/>
          <p:nvPr/>
        </p:nvSpPr>
        <p:spPr>
          <a:xfrm>
            <a:off x="148044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5E4825E-B480-4A4C-9DC7-02B0A0926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A4DAE-467A-45E8-AD7F-CA306C1B9F35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94378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adea.org/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DentEdTrends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A2FE352-7082-468D-AADA-079A92D1C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819339-DD08-4D61-8990-119DF527D86D}"/>
              </a:ext>
            </a:extLst>
          </p:cNvPr>
          <p:cNvSpPr/>
          <p:nvPr/>
        </p:nvSpPr>
        <p:spPr>
          <a:xfrm>
            <a:off x="95790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0CE79E-1422-41DC-A76A-3FD4FF5CB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27B2C0-C45D-4CFE-A01C-8DBA8C494FD2}"/>
              </a:ext>
            </a:extLst>
          </p:cNvPr>
          <p:cNvSpPr/>
          <p:nvPr/>
        </p:nvSpPr>
        <p:spPr>
          <a:xfrm>
            <a:off x="8708571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AB1B4C6-C3B9-4616-A858-DF90DA619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689819-930C-4362-B12A-BB7F4118CCCE}"/>
              </a:ext>
            </a:extLst>
          </p:cNvPr>
          <p:cNvSpPr/>
          <p:nvPr/>
        </p:nvSpPr>
        <p:spPr>
          <a:xfrm>
            <a:off x="95790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F0F08045-B0F7-47FA-9536-3E8FB2A8B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C520F8-CEB4-46DD-9698-2812C9909DB0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0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47FCD6B-F008-4986-B951-800F68946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623C0-FCF9-457B-9AC4-0559314B0694}"/>
              </a:ext>
            </a:extLst>
          </p:cNvPr>
          <p:cNvSpPr/>
          <p:nvPr/>
        </p:nvSpPr>
        <p:spPr>
          <a:xfrm>
            <a:off x="95790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6B7A45B-9D22-4C8A-9D03-0B56D611A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8FA5F-B4BB-435D-81D7-277ECB0A0D45}"/>
              </a:ext>
            </a:extLst>
          </p:cNvPr>
          <p:cNvSpPr/>
          <p:nvPr/>
        </p:nvSpPr>
        <p:spPr>
          <a:xfrm>
            <a:off x="8708571" y="6531429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F1092707-E1BB-4BA9-8E9B-23A1C1870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81B602-5C64-460E-BC5C-9D33BE55A7B8}"/>
              </a:ext>
            </a:extLst>
          </p:cNvPr>
          <p:cNvSpPr/>
          <p:nvPr/>
        </p:nvSpPr>
        <p:spPr>
          <a:xfrm>
            <a:off x="95790" y="6540138"/>
            <a:ext cx="313509" cy="243840"/>
          </a:xfrm>
          <a:prstGeom prst="rect">
            <a:avLst/>
          </a:prstGeom>
          <a:solidFill>
            <a:srgbClr val="1E2154"/>
          </a:solidFill>
          <a:ln>
            <a:solidFill>
              <a:srgbClr val="1E21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5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5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Book</vt:lpstr>
      <vt:lpstr>Avenir Light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Kimner, Susan</dc:creator>
  <cp:lastModifiedBy>Kimner, Susan</cp:lastModifiedBy>
  <cp:revision>84</cp:revision>
  <cp:lastPrinted>2016-10-19T13:37:53Z</cp:lastPrinted>
  <dcterms:created xsi:type="dcterms:W3CDTF">2014-11-04T15:57:46Z</dcterms:created>
  <dcterms:modified xsi:type="dcterms:W3CDTF">2022-03-15T17:18:01Z</dcterms:modified>
</cp:coreProperties>
</file>