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8" r:id="rId2"/>
    <p:sldId id="271" r:id="rId3"/>
    <p:sldId id="272" r:id="rId4"/>
    <p:sldId id="274" r:id="rId5"/>
    <p:sldId id="282" r:id="rId6"/>
    <p:sldId id="288" r:id="rId7"/>
    <p:sldId id="277" r:id="rId8"/>
    <p:sldId id="278" r:id="rId9"/>
    <p:sldId id="285" r:id="rId10"/>
    <p:sldId id="275" r:id="rId11"/>
    <p:sldId id="284" r:id="rId12"/>
    <p:sldId id="286" r:id="rId13"/>
    <p:sldId id="287" r:id="rId14"/>
    <p:sldId id="283" r:id="rId15"/>
    <p:sldId id="289" r:id="rId16"/>
    <p:sldId id="290" r:id="rId17"/>
    <p:sldId id="280" r:id="rId18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9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90274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3500" y="267329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1278" y="5116197"/>
            <a:ext cx="3657600" cy="619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3" y="5839467"/>
            <a:ext cx="4571429" cy="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EA_logo-white-taglin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9691" y="6464808"/>
            <a:ext cx="1914029" cy="324321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420338"/>
            <a:ext cx="9144000" cy="457200"/>
          </a:xfrm>
          <a:prstGeom prst="rect">
            <a:avLst/>
          </a:prstGeom>
        </p:spPr>
      </p:pic>
      <p:pic>
        <p:nvPicPr>
          <p:cNvPr id="2" name="Picture 1" descr="ADEA LOGO WHITE W-TAGLINE.ai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23" y="6419557"/>
            <a:ext cx="1992924" cy="43844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46538" y="6488668"/>
            <a:ext cx="59587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200" dirty="0" smtClean="0">
                <a:solidFill>
                  <a:schemeClr val="bg1"/>
                </a:solidFill>
                <a:latin typeface="Avenir Light"/>
                <a:cs typeface="Avenir Light"/>
              </a:rPr>
              <a:t>AMERICAN</a:t>
            </a:r>
            <a:r>
              <a:rPr lang="en-US" sz="1300" spc="200" baseline="0" dirty="0" smtClean="0">
                <a:solidFill>
                  <a:schemeClr val="bg1"/>
                </a:solidFill>
                <a:latin typeface="Avenir Light"/>
                <a:cs typeface="Avenir Light"/>
              </a:rPr>
              <a:t> DENTAL EDUCATION ASSOCIATION</a:t>
            </a:r>
            <a:endParaRPr lang="en-US" sz="1300" spc="20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07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47700"/>
            <a:ext cx="4038600" cy="39624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47701"/>
            <a:ext cx="40386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8" name="Picture 7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9691" y="6464808"/>
            <a:ext cx="1914029" cy="3243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965"/>
            <a:ext cx="4010025" cy="80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801754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 dirty="0" smtClean="0"/>
              <a:t>Contact information</a:t>
            </a:r>
            <a:endParaRPr lang="en-US" dirty="0"/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1278" y="5229921"/>
            <a:ext cx="3657600" cy="619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3" y="5839467"/>
            <a:ext cx="4571429" cy="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801754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 dirty="0" smtClean="0"/>
              <a:t>Contact information</a:t>
            </a:r>
            <a:endParaRPr lang="en-US" dirty="0"/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1278" y="5229921"/>
            <a:ext cx="3657600" cy="619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3" y="5839467"/>
            <a:ext cx="4571429" cy="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5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270" y="1592012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 dirty="0"/>
              <a:t>Click to edit Master </a:t>
            </a:r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705" y="429897"/>
            <a:ext cx="5276543" cy="894078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532780" y="6474411"/>
            <a:ext cx="8158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720" dirty="0" smtClean="0">
                <a:solidFill>
                  <a:srgbClr val="FFFFFF"/>
                </a:solidFill>
                <a:latin typeface="Avenir Light"/>
                <a:cs typeface="Avenir Light"/>
              </a:rPr>
              <a:t>AMERICAN DENTAL EDUCATION ASSOCIATION</a:t>
            </a:r>
            <a:endParaRPr lang="en-US" sz="1400" spc="720" dirty="0">
              <a:solidFill>
                <a:srgbClr val="FFFFFF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36992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2278017"/>
            <a:ext cx="8418286" cy="18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American Dental Education Association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6642953-EB25-364F-98E1-6322234C593C}" type="slidenum">
              <a:rPr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2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9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Light"/>
          <a:ea typeface="+mn-ea"/>
          <a:cs typeface="Avenir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Light"/>
          <a:ea typeface="+mn-ea"/>
          <a:cs typeface="Avenir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Light"/>
          <a:ea typeface="+mn-ea"/>
          <a:cs typeface="Avenir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Light"/>
          <a:ea typeface="+mn-ea"/>
          <a:cs typeface="Avenir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Light"/>
          <a:ea typeface="+mn-ea"/>
          <a:cs typeface="Avenir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914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2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5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634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9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7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914095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2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Avenir Book</vt:lpstr>
      <vt:lpstr>Avenir Light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Kimner, Susan</dc:creator>
  <cp:lastModifiedBy>Kimner, Susan</cp:lastModifiedBy>
  <cp:revision>71</cp:revision>
  <cp:lastPrinted>2016-10-19T13:37:53Z</cp:lastPrinted>
  <dcterms:created xsi:type="dcterms:W3CDTF">2014-11-04T15:57:46Z</dcterms:created>
  <dcterms:modified xsi:type="dcterms:W3CDTF">2018-10-17T13:54:00Z</dcterms:modified>
</cp:coreProperties>
</file>