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9" r:id="rId2"/>
    <p:sldId id="268" r:id="rId3"/>
    <p:sldId id="271" r:id="rId4"/>
    <p:sldId id="272" r:id="rId5"/>
    <p:sldId id="274" r:id="rId6"/>
    <p:sldId id="282" r:id="rId7"/>
    <p:sldId id="277" r:id="rId8"/>
    <p:sldId id="278" r:id="rId9"/>
    <p:sldId id="285" r:id="rId10"/>
    <p:sldId id="275" r:id="rId11"/>
    <p:sldId id="284" r:id="rId12"/>
    <p:sldId id="283" r:id="rId13"/>
    <p:sldId id="280" r:id="rId14"/>
  </p:sldIdLst>
  <p:sldSz cx="9144000" cy="6858000" type="screen4x3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58" autoAdjust="0"/>
    <p:restoredTop sz="94660"/>
  </p:normalViewPr>
  <p:slideViewPr>
    <p:cSldViewPr snapToGrid="0">
      <p:cViewPr varScale="1">
        <p:scale>
          <a:sx n="76" d="100"/>
          <a:sy n="76" d="100"/>
        </p:scale>
        <p:origin x="1094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DEA_ColorBars_Vector_BLUE_REVISED.jpg"/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5"/>
          <a:stretch/>
        </p:blipFill>
        <p:spPr>
          <a:xfrm>
            <a:off x="0" y="0"/>
            <a:ext cx="9144000" cy="68585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90274"/>
            <a:ext cx="8229600" cy="1297214"/>
          </a:xfrm>
        </p:spPr>
        <p:txBody>
          <a:bodyPr anchor="ctr">
            <a:normAutofit/>
          </a:bodyPr>
          <a:lstStyle>
            <a:lvl1pPr algn="ctr">
              <a:defRPr sz="3600" cap="all">
                <a:latin typeface="Avenir Light"/>
                <a:cs typeface="Avenir 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3500" y="267329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Picture 10" descr="ADEA_logo-white-taglin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11278" y="5116197"/>
            <a:ext cx="3657600" cy="6197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263" y="5839467"/>
            <a:ext cx="4571429" cy="9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12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DEA_logo-white-taglin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29691" y="6464808"/>
            <a:ext cx="1914029" cy="324321"/>
          </a:xfrm>
          <a:prstGeom prst="rect">
            <a:avLst/>
          </a:prstGeom>
        </p:spPr>
      </p:pic>
      <p:pic>
        <p:nvPicPr>
          <p:cNvPr id="5" name="Picture 4"/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420338"/>
            <a:ext cx="9144000" cy="457200"/>
          </a:xfrm>
          <a:prstGeom prst="rect">
            <a:avLst/>
          </a:prstGeom>
        </p:spPr>
      </p:pic>
      <p:pic>
        <p:nvPicPr>
          <p:cNvPr id="2" name="Picture 1" descr="ADEA LOGO WHITE W-TAGLINE.ai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923" y="6419557"/>
            <a:ext cx="1992924" cy="438443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46538" y="6488668"/>
            <a:ext cx="595874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spc="200" dirty="0" smtClean="0">
                <a:solidFill>
                  <a:schemeClr val="bg1"/>
                </a:solidFill>
                <a:latin typeface="Avenir Light"/>
                <a:cs typeface="Avenir Light"/>
              </a:rPr>
              <a:t>AMERICAN</a:t>
            </a:r>
            <a:r>
              <a:rPr lang="en-US" sz="1300" spc="200" baseline="0" dirty="0" smtClean="0">
                <a:solidFill>
                  <a:schemeClr val="bg1"/>
                </a:solidFill>
                <a:latin typeface="Avenir Light"/>
                <a:cs typeface="Avenir Light"/>
              </a:rPr>
              <a:t> DENTAL EDUCATION ASSOCIATION</a:t>
            </a:r>
            <a:endParaRPr lang="en-US" sz="1300" spc="200" dirty="0">
              <a:solidFill>
                <a:schemeClr val="bg1"/>
              </a:solidFill>
              <a:latin typeface="Avenir Light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215078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647700"/>
            <a:ext cx="4038600" cy="39624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47701"/>
            <a:ext cx="40386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400800"/>
            <a:ext cx="9144000" cy="457200"/>
          </a:xfrm>
          <a:prstGeom prst="rect">
            <a:avLst/>
          </a:prstGeom>
        </p:spPr>
      </p:pic>
      <p:pic>
        <p:nvPicPr>
          <p:cNvPr id="8" name="Picture 7" descr="ADEA_logo-white-taglin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29691" y="6464808"/>
            <a:ext cx="1914029" cy="3243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5965"/>
            <a:ext cx="4010025" cy="80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20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DEA_ColorBars_Vector_BLUE_REVISED.jpg"/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5"/>
          <a:stretch/>
        </p:blipFill>
        <p:spPr>
          <a:xfrm>
            <a:off x="0" y="0"/>
            <a:ext cx="9144000" cy="68585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2801754"/>
            <a:ext cx="8229600" cy="1297214"/>
          </a:xfrm>
        </p:spPr>
        <p:txBody>
          <a:bodyPr anchor="ctr">
            <a:normAutofit/>
          </a:bodyPr>
          <a:lstStyle>
            <a:lvl1pPr algn="ctr">
              <a:defRPr sz="3600" cap="all">
                <a:latin typeface="Avenir Light"/>
                <a:cs typeface="Avenir Light"/>
              </a:defRPr>
            </a:lvl1pPr>
          </a:lstStyle>
          <a:p>
            <a:r>
              <a:rPr lang="en-US" dirty="0" smtClean="0"/>
              <a:t>Contact information</a:t>
            </a:r>
            <a:endParaRPr lang="en-US" dirty="0"/>
          </a:p>
        </p:txBody>
      </p:sp>
      <p:pic>
        <p:nvPicPr>
          <p:cNvPr id="11" name="Picture 10" descr="ADEA_logo-white-taglin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11278" y="5229921"/>
            <a:ext cx="3657600" cy="6197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263" y="5839467"/>
            <a:ext cx="4571429" cy="9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13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DEA_ColorBars_Vector_BLUE_REVISED.jpg"/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5"/>
          <a:stretch/>
        </p:blipFill>
        <p:spPr>
          <a:xfrm>
            <a:off x="0" y="0"/>
            <a:ext cx="9144000" cy="68585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2801754"/>
            <a:ext cx="8229600" cy="1297214"/>
          </a:xfrm>
        </p:spPr>
        <p:txBody>
          <a:bodyPr anchor="ctr">
            <a:normAutofit/>
          </a:bodyPr>
          <a:lstStyle>
            <a:lvl1pPr algn="ctr">
              <a:defRPr sz="3600" cap="all">
                <a:latin typeface="Avenir Light"/>
                <a:cs typeface="Avenir Light"/>
              </a:defRPr>
            </a:lvl1pPr>
          </a:lstStyle>
          <a:p>
            <a:r>
              <a:rPr lang="en-US" dirty="0" smtClean="0"/>
              <a:t>Contact information</a:t>
            </a:r>
            <a:endParaRPr lang="en-US" dirty="0"/>
          </a:p>
        </p:txBody>
      </p:sp>
      <p:pic>
        <p:nvPicPr>
          <p:cNvPr id="11" name="Picture 10" descr="ADEA_logo-white-taglin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11278" y="5229921"/>
            <a:ext cx="3657600" cy="6197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263" y="5839467"/>
            <a:ext cx="4571429" cy="9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25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EC6D9-36CF-44AE-ACE6-4C3EF0F5CB36}" type="datetimeFigureOut">
              <a:rPr lang="en-US" smtClean="0"/>
              <a:t>10/17/2017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DDE9B-F15C-440C-9762-1DC217A01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4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DEA_ColorBars_Vector_BLUE_REVISED.jpg"/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5"/>
          <a:stretch/>
        </p:blipFill>
        <p:spPr>
          <a:xfrm>
            <a:off x="0" y="0"/>
            <a:ext cx="9144000" cy="68585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1270" y="1592012"/>
            <a:ext cx="8229600" cy="1297214"/>
          </a:xfrm>
        </p:spPr>
        <p:txBody>
          <a:bodyPr anchor="ctr">
            <a:normAutofit/>
          </a:bodyPr>
          <a:lstStyle>
            <a:lvl1pPr algn="ctr">
              <a:defRPr sz="3600" cap="all">
                <a:latin typeface="Avenir Light"/>
                <a:cs typeface="Avenir Light"/>
              </a:defRPr>
            </a:lvl1pPr>
          </a:lstStyle>
          <a:p>
            <a:r>
              <a:rPr lang="en-US" dirty="0"/>
              <a:t>Click to edit Master </a:t>
            </a:r>
            <a:r>
              <a:rPr lang="en-US" dirty="0" smtClean="0"/>
              <a:t>title</a:t>
            </a:r>
            <a:endParaRPr lang="en-US" dirty="0"/>
          </a:p>
        </p:txBody>
      </p:sp>
      <p:pic>
        <p:nvPicPr>
          <p:cNvPr id="11" name="Picture 10" descr="ADEA_logo-white-taglin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63705" y="429897"/>
            <a:ext cx="5276543" cy="894078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532780" y="6474411"/>
            <a:ext cx="81580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spc="720" dirty="0" smtClean="0">
                <a:solidFill>
                  <a:srgbClr val="FFFFFF"/>
                </a:solidFill>
                <a:latin typeface="Avenir Light"/>
                <a:cs typeface="Avenir Light"/>
              </a:rPr>
              <a:t>AMERICAN DENTAL EDUCATION ASSOCIATION</a:t>
            </a:r>
            <a:endParaRPr lang="en-US" sz="1400" spc="720" dirty="0">
              <a:solidFill>
                <a:srgbClr val="FFFFFF"/>
              </a:solidFill>
              <a:latin typeface="Avenir Light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336992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nal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DEA_ColorBars_Vector_BLUE_REVISED.jpg"/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5"/>
          <a:stretch/>
        </p:blipFill>
        <p:spPr>
          <a:xfrm>
            <a:off x="0" y="0"/>
            <a:ext cx="9144000" cy="68585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7" y="2278017"/>
            <a:ext cx="8418286" cy="185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71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American Dental Education Association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6642953-EB25-364F-98E1-6322234C593C}" type="slidenum">
              <a:rPr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829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Avenir Book"/>
          <a:ea typeface="+mj-ea"/>
          <a:cs typeface="Avenir Book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venir Light"/>
          <a:ea typeface="+mn-ea"/>
          <a:cs typeface="Avenir Light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venir Light"/>
          <a:ea typeface="+mn-ea"/>
          <a:cs typeface="Avenir Ligh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venir Light"/>
          <a:ea typeface="+mn-ea"/>
          <a:cs typeface="Avenir Light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venir Light"/>
          <a:ea typeface="+mn-ea"/>
          <a:cs typeface="Avenir Light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venir Light"/>
          <a:ea typeface="+mn-ea"/>
          <a:cs typeface="Avenir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4"/>
          <p:cNvSpPr>
            <a:spLocks noGrp="1"/>
          </p:cNvSpPr>
          <p:nvPr/>
        </p:nvSpPr>
        <p:spPr>
          <a:xfrm>
            <a:off x="466726" y="2489812"/>
            <a:ext cx="8248649" cy="3879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venir Light"/>
                <a:ea typeface="+mn-ea"/>
                <a:cs typeface="Avenir Ligh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venir Light"/>
                <a:ea typeface="+mn-ea"/>
                <a:cs typeface="Avenir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venir Light"/>
                <a:ea typeface="+mn-ea"/>
                <a:cs typeface="Avenir 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venir Light"/>
                <a:ea typeface="+mn-ea"/>
                <a:cs typeface="Avenir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venir Light"/>
                <a:ea typeface="+mn-ea"/>
                <a:cs typeface="Avenir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4400" i="1" dirty="0" smtClean="0">
                <a:solidFill>
                  <a:schemeClr val="bg1"/>
                </a:solidFill>
                <a:latin typeface="Avenir LT 65 Medium" pitchFamily="34" charset="0"/>
                <a:cs typeface="Arial" pitchFamily="34" charset="0"/>
              </a:rPr>
              <a:t>ADEA Snapshot of </a:t>
            </a:r>
            <a:br>
              <a:rPr lang="en-US" sz="4400" i="1" dirty="0" smtClean="0">
                <a:solidFill>
                  <a:schemeClr val="bg1"/>
                </a:solidFill>
                <a:latin typeface="Avenir LT 65 Medium" pitchFamily="34" charset="0"/>
                <a:cs typeface="Arial" pitchFamily="34" charset="0"/>
              </a:rPr>
            </a:br>
            <a:r>
              <a:rPr lang="en-US" sz="4400" i="1" dirty="0" smtClean="0">
                <a:solidFill>
                  <a:schemeClr val="bg1"/>
                </a:solidFill>
                <a:latin typeface="Avenir LT 65 Medium" pitchFamily="34" charset="0"/>
                <a:cs typeface="Arial" pitchFamily="34" charset="0"/>
              </a:rPr>
              <a:t>Dental Education</a:t>
            </a:r>
            <a:endParaRPr lang="en-US" sz="4400" i="1" dirty="0">
              <a:solidFill>
                <a:schemeClr val="bg1"/>
              </a:solidFill>
              <a:latin typeface="Avenir LT 65 Medium" pitchFamily="34" charset="0"/>
              <a:cs typeface="Arial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4400" dirty="0" smtClean="0">
                <a:solidFill>
                  <a:schemeClr val="bg1"/>
                </a:solidFill>
                <a:latin typeface="Avenir LT 65 Medium" pitchFamily="34" charset="0"/>
                <a:cs typeface="Arial" pitchFamily="34" charset="0"/>
              </a:rPr>
              <a:t>2015-2016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4400" dirty="0">
              <a:solidFill>
                <a:schemeClr val="bg1"/>
              </a:solidFill>
              <a:latin typeface="Avenir LT 65 Medium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20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46"/>
          <a:stretch/>
        </p:blipFill>
        <p:spPr>
          <a:xfrm>
            <a:off x="0" y="0"/>
            <a:ext cx="9143999" cy="634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06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46"/>
          <a:stretch/>
        </p:blipFill>
        <p:spPr>
          <a:xfrm>
            <a:off x="0" y="0"/>
            <a:ext cx="9143999" cy="634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92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85"/>
          <a:stretch/>
        </p:blipFill>
        <p:spPr>
          <a:xfrm>
            <a:off x="0" y="0"/>
            <a:ext cx="9143999" cy="631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25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977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39"/>
          <a:stretch/>
        </p:blipFill>
        <p:spPr>
          <a:xfrm>
            <a:off x="0" y="0"/>
            <a:ext cx="9143999" cy="632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70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85"/>
          <a:stretch/>
        </p:blipFill>
        <p:spPr>
          <a:xfrm>
            <a:off x="0" y="0"/>
            <a:ext cx="9143999" cy="631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0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99"/>
          <a:stretch/>
        </p:blipFill>
        <p:spPr>
          <a:xfrm>
            <a:off x="0" y="0"/>
            <a:ext cx="9143999" cy="635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16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92"/>
          <a:stretch/>
        </p:blipFill>
        <p:spPr>
          <a:xfrm>
            <a:off x="0" y="0"/>
            <a:ext cx="9143999" cy="633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79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46"/>
          <a:stretch/>
        </p:blipFill>
        <p:spPr>
          <a:xfrm>
            <a:off x="0" y="0"/>
            <a:ext cx="9143999" cy="634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12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46"/>
          <a:stretch/>
        </p:blipFill>
        <p:spPr>
          <a:xfrm>
            <a:off x="0" y="0"/>
            <a:ext cx="9143999" cy="634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63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92"/>
          <a:stretch/>
        </p:blipFill>
        <p:spPr>
          <a:xfrm>
            <a:off x="0" y="0"/>
            <a:ext cx="9143999" cy="633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37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46"/>
          <a:stretch/>
        </p:blipFill>
        <p:spPr>
          <a:xfrm>
            <a:off x="0" y="0"/>
            <a:ext cx="9143999" cy="634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51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953</TotalTime>
  <Words>3</Words>
  <Application>Microsoft Office PowerPoint</Application>
  <PresentationFormat>On-screen Show (4:3)</PresentationFormat>
  <Paragraphs>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Avenir Book</vt:lpstr>
      <vt:lpstr>Avenir Light</vt:lpstr>
      <vt:lpstr>Avenir LT 65 Medium</vt:lpstr>
      <vt:lpstr>Calibri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Kimner, Susan</dc:creator>
  <cp:lastModifiedBy>Kimner, Susan</cp:lastModifiedBy>
  <cp:revision>68</cp:revision>
  <cp:lastPrinted>2016-10-19T13:37:53Z</cp:lastPrinted>
  <dcterms:created xsi:type="dcterms:W3CDTF">2014-11-04T15:57:46Z</dcterms:created>
  <dcterms:modified xsi:type="dcterms:W3CDTF">2017-10-17T15:45:23Z</dcterms:modified>
</cp:coreProperties>
</file>