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61" r:id="rId3"/>
    <p:sldId id="265" r:id="rId4"/>
    <p:sldId id="267" r:id="rId5"/>
    <p:sldId id="268" r:id="rId6"/>
    <p:sldId id="271" r:id="rId7"/>
    <p:sldId id="272" r:id="rId8"/>
    <p:sldId id="274" r:id="rId9"/>
    <p:sldId id="282" r:id="rId10"/>
    <p:sldId id="277" r:id="rId11"/>
    <p:sldId id="278" r:id="rId12"/>
    <p:sldId id="275" r:id="rId13"/>
    <p:sldId id="281" r:id="rId14"/>
    <p:sldId id="280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027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673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1278" y="5116197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EA_logo-white-tag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9691" y="6464808"/>
            <a:ext cx="1914029" cy="324321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20338"/>
            <a:ext cx="9144000" cy="457200"/>
          </a:xfrm>
          <a:prstGeom prst="rect">
            <a:avLst/>
          </a:prstGeom>
        </p:spPr>
      </p:pic>
      <p:pic>
        <p:nvPicPr>
          <p:cNvPr id="2" name="Picture 1" descr="ADEA LOGO WHITE W-TAGLINE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3" y="6419557"/>
            <a:ext cx="1992924" cy="4384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46538" y="6488668"/>
            <a:ext cx="59587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200" dirty="0" smtClean="0">
                <a:solidFill>
                  <a:schemeClr val="bg1"/>
                </a:solidFill>
                <a:latin typeface="Avenir Light"/>
                <a:cs typeface="Avenir Light"/>
              </a:rPr>
              <a:t>AMERICAN</a:t>
            </a:r>
            <a:r>
              <a:rPr lang="en-US" sz="1300" spc="200" baseline="0" dirty="0" smtClean="0">
                <a:solidFill>
                  <a:schemeClr val="bg1"/>
                </a:solidFill>
                <a:latin typeface="Avenir Light"/>
                <a:cs typeface="Avenir Light"/>
              </a:rPr>
              <a:t> DENTAL EDUCATION ASSOCIATION</a:t>
            </a:r>
            <a:endParaRPr lang="en-US" sz="1300" spc="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07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47700"/>
            <a:ext cx="4038600" cy="3962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477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8" name="Picture 7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691" y="6464808"/>
            <a:ext cx="1914029" cy="324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965"/>
            <a:ext cx="4010025" cy="8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0175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1278" y="5229921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0175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1278" y="5229921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C6D9-36CF-44AE-ACE6-4C3EF0F5CB3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DE9B-F15C-440C-9762-1DC217A0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270" y="1592012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705" y="429897"/>
            <a:ext cx="5276543" cy="89407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32780" y="6474411"/>
            <a:ext cx="8158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720" dirty="0" smtClean="0">
                <a:solidFill>
                  <a:srgbClr val="FFFFFF"/>
                </a:solidFill>
                <a:latin typeface="Avenir Light"/>
                <a:cs typeface="Avenir Light"/>
              </a:rPr>
              <a:t>AMERICAN DENTAL EDUCATION ASSOCIATION</a:t>
            </a:r>
            <a:endParaRPr lang="en-US" sz="1400" spc="72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99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EA_ColorBars_Vector_BLUE_REVISED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2278017"/>
            <a:ext cx="8418286" cy="18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American Dental Education Association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642953-EB25-364F-98E1-6322234C593C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>
            <a:spLocks noGrp="1"/>
          </p:cNvSpPr>
          <p:nvPr/>
        </p:nvSpPr>
        <p:spPr>
          <a:xfrm>
            <a:off x="466726" y="2489812"/>
            <a:ext cx="8248649" cy="38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i="1" dirty="0" smtClean="0">
                <a:solidFill>
                  <a:schemeClr val="bg1"/>
                </a:solidFill>
                <a:latin typeface="Avenir LT 65 Medium" pitchFamily="34" charset="0"/>
                <a:cs typeface="Arial" pitchFamily="34" charset="0"/>
              </a:rPr>
              <a:t>ADEA Snapshot of </a:t>
            </a:r>
            <a:br>
              <a:rPr lang="en-US" sz="4400" i="1" dirty="0" smtClean="0">
                <a:solidFill>
                  <a:schemeClr val="bg1"/>
                </a:solidFill>
                <a:latin typeface="Avenir LT 65 Medium" pitchFamily="34" charset="0"/>
                <a:cs typeface="Arial" pitchFamily="34" charset="0"/>
              </a:rPr>
            </a:br>
            <a:r>
              <a:rPr lang="en-US" sz="4400" i="1" dirty="0" smtClean="0">
                <a:solidFill>
                  <a:schemeClr val="bg1"/>
                </a:solidFill>
                <a:latin typeface="Avenir LT 65 Medium" pitchFamily="34" charset="0"/>
                <a:cs typeface="Arial" pitchFamily="34" charset="0"/>
              </a:rPr>
              <a:t>Dental Education</a:t>
            </a:r>
            <a:endParaRPr lang="en-US" sz="4400" i="1" dirty="0">
              <a:solidFill>
                <a:schemeClr val="bg1"/>
              </a:solidFill>
              <a:latin typeface="Avenir LT 65 Medium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bg1"/>
                </a:solidFill>
                <a:latin typeface="Avenir LT 65 Medium" pitchFamily="34" charset="0"/>
                <a:cs typeface="Arial" pitchFamily="34" charset="0"/>
              </a:rPr>
              <a:t>2015-2016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400" dirty="0">
              <a:solidFill>
                <a:schemeClr val="bg1"/>
              </a:solidFill>
              <a:latin typeface="Avenir LT 65 Medium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2"/>
            <a:ext cx="9144000" cy="64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"/>
          <a:stretch/>
        </p:blipFill>
        <p:spPr>
          <a:xfrm>
            <a:off x="12159" y="0"/>
            <a:ext cx="9119681" cy="63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1"/>
          <a:stretch/>
        </p:blipFill>
        <p:spPr>
          <a:xfrm>
            <a:off x="0" y="0"/>
            <a:ext cx="9144000" cy="63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2"/>
            <a:ext cx="9144000" cy="64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7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4875" y="6607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1"/>
          <a:stretch/>
        </p:blipFill>
        <p:spPr>
          <a:xfrm>
            <a:off x="0" y="0"/>
            <a:ext cx="9144000" cy="63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7"/>
            <a:ext cx="9144000" cy="64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"/>
            <a:ext cx="9144000" cy="6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>
          <a:xfrm>
            <a:off x="0" y="0"/>
            <a:ext cx="9144000" cy="63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"/>
            <a:ext cx="9144000" cy="64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"/>
          <a:stretch/>
        </p:blipFill>
        <p:spPr>
          <a:xfrm>
            <a:off x="0" y="0"/>
            <a:ext cx="9144000" cy="63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"/>
            <a:ext cx="9144000" cy="64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3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Book</vt:lpstr>
      <vt:lpstr>Avenir Light</vt:lpstr>
      <vt:lpstr>Avenir LT 65 Medium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Kimner, Susan</dc:creator>
  <cp:lastModifiedBy>Kimner, Susan</cp:lastModifiedBy>
  <cp:revision>66</cp:revision>
  <cp:lastPrinted>2016-10-19T13:37:53Z</cp:lastPrinted>
  <dcterms:created xsi:type="dcterms:W3CDTF">2014-11-04T15:57:46Z</dcterms:created>
  <dcterms:modified xsi:type="dcterms:W3CDTF">2017-02-01T19:16:38Z</dcterms:modified>
</cp:coreProperties>
</file>