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9" r:id="rId2"/>
    <p:sldId id="261" r:id="rId3"/>
    <p:sldId id="265" r:id="rId4"/>
    <p:sldId id="267" r:id="rId5"/>
    <p:sldId id="268" r:id="rId6"/>
    <p:sldId id="271" r:id="rId7"/>
    <p:sldId id="272" r:id="rId8"/>
    <p:sldId id="274" r:id="rId9"/>
    <p:sldId id="282" r:id="rId10"/>
    <p:sldId id="277" r:id="rId11"/>
    <p:sldId id="275" r:id="rId12"/>
    <p:sldId id="278" r:id="rId13"/>
    <p:sldId id="281" r:id="rId14"/>
    <p:sldId id="28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9" autoAdjust="0"/>
    <p:restoredTop sz="94660"/>
  </p:normalViewPr>
  <p:slideViewPr>
    <p:cSldViewPr snapToGrid="0">
      <p:cViewPr varScale="1">
        <p:scale>
          <a:sx n="58" d="100"/>
          <a:sy n="58" d="100"/>
        </p:scale>
        <p:origin x="1056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2141" cy="703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90274"/>
            <a:ext cx="8229600" cy="1297214"/>
          </a:xfrm>
        </p:spPr>
        <p:txBody>
          <a:bodyPr anchor="ctr">
            <a:normAutofit/>
          </a:bodyPr>
          <a:lstStyle>
            <a:lvl1pPr algn="ctr">
              <a:defRPr sz="3600" cap="all">
                <a:latin typeface="Avenir Light"/>
                <a:cs typeface="Avenir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3500" y="267329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 descr="ADEA_logo-white-tag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11278" y="5116197"/>
            <a:ext cx="3657600" cy="6197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263" y="5839467"/>
            <a:ext cx="4571429" cy="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2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DEA_logo-white-taglin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29691" y="6464808"/>
            <a:ext cx="1914029" cy="324321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420338"/>
            <a:ext cx="9144000" cy="457200"/>
          </a:xfrm>
          <a:prstGeom prst="rect">
            <a:avLst/>
          </a:prstGeom>
        </p:spPr>
      </p:pic>
      <p:pic>
        <p:nvPicPr>
          <p:cNvPr id="2" name="Picture 1" descr="ADEA LOGO WHITE W-TAGLINE.ai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923" y="6419557"/>
            <a:ext cx="1992924" cy="438443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46538" y="6488668"/>
            <a:ext cx="595874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spc="200" dirty="0" smtClean="0">
                <a:solidFill>
                  <a:schemeClr val="bg1"/>
                </a:solidFill>
                <a:latin typeface="Avenir Light"/>
                <a:cs typeface="Avenir Light"/>
              </a:rPr>
              <a:t>AMERICAN</a:t>
            </a:r>
            <a:r>
              <a:rPr lang="en-US" sz="1300" spc="200" baseline="0" dirty="0" smtClean="0">
                <a:solidFill>
                  <a:schemeClr val="bg1"/>
                </a:solidFill>
                <a:latin typeface="Avenir Light"/>
                <a:cs typeface="Avenir Light"/>
              </a:rPr>
              <a:t> DENTAL EDUCATION ASSOCIATION</a:t>
            </a:r>
            <a:endParaRPr lang="en-US" sz="1300" spc="200" dirty="0">
              <a:solidFill>
                <a:schemeClr val="bg1"/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15078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647700"/>
            <a:ext cx="4038600" cy="39624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47701"/>
            <a:ext cx="40386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400800"/>
            <a:ext cx="9144000" cy="457200"/>
          </a:xfrm>
          <a:prstGeom prst="rect">
            <a:avLst/>
          </a:prstGeom>
        </p:spPr>
      </p:pic>
      <p:pic>
        <p:nvPicPr>
          <p:cNvPr id="8" name="Picture 7" descr="ADEA_logo-white-tag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29691" y="6464808"/>
            <a:ext cx="1914029" cy="3243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5965"/>
            <a:ext cx="4010025" cy="80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0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2141" cy="703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801754"/>
            <a:ext cx="8229600" cy="1297214"/>
          </a:xfrm>
        </p:spPr>
        <p:txBody>
          <a:bodyPr anchor="ctr">
            <a:normAutofit/>
          </a:bodyPr>
          <a:lstStyle>
            <a:lvl1pPr algn="ctr">
              <a:defRPr sz="3600" cap="all">
                <a:latin typeface="Avenir Light"/>
                <a:cs typeface="Avenir Light"/>
              </a:defRPr>
            </a:lvl1pPr>
          </a:lstStyle>
          <a:p>
            <a:r>
              <a:rPr lang="en-US" dirty="0" smtClean="0"/>
              <a:t>Contact information</a:t>
            </a:r>
            <a:endParaRPr lang="en-US" dirty="0"/>
          </a:p>
        </p:txBody>
      </p:sp>
      <p:pic>
        <p:nvPicPr>
          <p:cNvPr id="11" name="Picture 10" descr="ADEA_logo-white-tag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11278" y="5229921"/>
            <a:ext cx="3657600" cy="6197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263" y="5839467"/>
            <a:ext cx="4571429" cy="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3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2141" cy="703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801754"/>
            <a:ext cx="8229600" cy="1297214"/>
          </a:xfrm>
        </p:spPr>
        <p:txBody>
          <a:bodyPr anchor="ctr">
            <a:normAutofit/>
          </a:bodyPr>
          <a:lstStyle>
            <a:lvl1pPr algn="ctr">
              <a:defRPr sz="3600" cap="all">
                <a:latin typeface="Avenir Light"/>
                <a:cs typeface="Avenir Light"/>
              </a:defRPr>
            </a:lvl1pPr>
          </a:lstStyle>
          <a:p>
            <a:r>
              <a:rPr lang="en-US" dirty="0" smtClean="0"/>
              <a:t>Contact information</a:t>
            </a:r>
            <a:endParaRPr lang="en-US" dirty="0"/>
          </a:p>
        </p:txBody>
      </p:sp>
      <p:pic>
        <p:nvPicPr>
          <p:cNvPr id="11" name="Picture 10" descr="ADEA_logo-white-tag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11278" y="5229921"/>
            <a:ext cx="3657600" cy="6197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263" y="5839467"/>
            <a:ext cx="4571429" cy="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5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EC6D9-36CF-44AE-ACE6-4C3EF0F5CB36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DE9B-F15C-440C-9762-1DC217A01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4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2141" cy="703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1270" y="1592012"/>
            <a:ext cx="8229600" cy="1297214"/>
          </a:xfrm>
        </p:spPr>
        <p:txBody>
          <a:bodyPr anchor="ctr">
            <a:normAutofit/>
          </a:bodyPr>
          <a:lstStyle>
            <a:lvl1pPr algn="ctr">
              <a:defRPr sz="3600" cap="all">
                <a:latin typeface="Avenir Light"/>
                <a:cs typeface="Avenir Light"/>
              </a:defRPr>
            </a:lvl1pPr>
          </a:lstStyle>
          <a:p>
            <a:r>
              <a:rPr lang="en-US" dirty="0"/>
              <a:t>Click to edit Master </a:t>
            </a:r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11" name="Picture 10" descr="ADEA_logo-white-tag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63705" y="429897"/>
            <a:ext cx="5276543" cy="894078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532780" y="6474411"/>
            <a:ext cx="8158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720" dirty="0" smtClean="0">
                <a:solidFill>
                  <a:srgbClr val="FFFFFF"/>
                </a:solidFill>
                <a:latin typeface="Avenir Light"/>
                <a:cs typeface="Avenir Light"/>
              </a:rPr>
              <a:t>AMERICAN DENTAL EDUCATION ASSOCIATION</a:t>
            </a:r>
            <a:endParaRPr lang="en-US" sz="1400" spc="720" dirty="0">
              <a:solidFill>
                <a:srgbClr val="FFFFFF"/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336992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2141" cy="7035800"/>
          </a:xfrm>
          <a:prstGeom prst="rect">
            <a:avLst/>
          </a:prstGeom>
        </p:spPr>
      </p:pic>
      <p:pic>
        <p:nvPicPr>
          <p:cNvPr id="11" name="Picture 10" descr="ADEA_logo-white-tag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2973" y="2260219"/>
            <a:ext cx="7306194" cy="123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1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American Dental Education Association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6642953-EB25-364F-98E1-6322234C593C}" type="slidenum">
              <a:rPr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829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Avenir Book"/>
          <a:ea typeface="+mj-ea"/>
          <a:cs typeface="Avenir Boo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venir Light"/>
          <a:ea typeface="+mn-ea"/>
          <a:cs typeface="Avenir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venir Light"/>
          <a:ea typeface="+mn-ea"/>
          <a:cs typeface="Avenir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venir Light"/>
          <a:ea typeface="+mn-ea"/>
          <a:cs typeface="Avenir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venir Light"/>
          <a:ea typeface="+mn-ea"/>
          <a:cs typeface="Avenir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venir Light"/>
          <a:ea typeface="+mn-ea"/>
          <a:cs typeface="Avenir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4"/>
          <p:cNvSpPr>
            <a:spLocks noGrp="1"/>
          </p:cNvSpPr>
          <p:nvPr/>
        </p:nvSpPr>
        <p:spPr>
          <a:xfrm>
            <a:off x="466726" y="2489812"/>
            <a:ext cx="8248649" cy="3879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venir Light"/>
                <a:ea typeface="+mn-ea"/>
                <a:cs typeface="Avenir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venir Light"/>
                <a:ea typeface="+mn-ea"/>
                <a:cs typeface="Avenir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Light"/>
                <a:ea typeface="+mn-ea"/>
                <a:cs typeface="Avenir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venir Light"/>
                <a:ea typeface="+mn-ea"/>
                <a:cs typeface="Avenir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venir Light"/>
                <a:ea typeface="+mn-ea"/>
                <a:cs typeface="Avenir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400" i="1" dirty="0" smtClean="0">
                <a:solidFill>
                  <a:schemeClr val="bg1"/>
                </a:solidFill>
                <a:latin typeface="Avenir LT 65 Medium" pitchFamily="34" charset="0"/>
                <a:cs typeface="Arial" pitchFamily="34" charset="0"/>
              </a:rPr>
              <a:t>ADEA Snapshot of </a:t>
            </a:r>
            <a:br>
              <a:rPr lang="en-US" sz="4400" i="1" dirty="0" smtClean="0">
                <a:solidFill>
                  <a:schemeClr val="bg1"/>
                </a:solidFill>
                <a:latin typeface="Avenir LT 65 Medium" pitchFamily="34" charset="0"/>
                <a:cs typeface="Arial" pitchFamily="34" charset="0"/>
              </a:rPr>
            </a:br>
            <a:r>
              <a:rPr lang="en-US" sz="4400" i="1" dirty="0" smtClean="0">
                <a:solidFill>
                  <a:schemeClr val="bg1"/>
                </a:solidFill>
                <a:latin typeface="Avenir LT 65 Medium" pitchFamily="34" charset="0"/>
                <a:cs typeface="Arial" pitchFamily="34" charset="0"/>
              </a:rPr>
              <a:t>Dental Education</a:t>
            </a:r>
            <a:endParaRPr lang="en-US" sz="4400" i="1" dirty="0">
              <a:solidFill>
                <a:schemeClr val="bg1"/>
              </a:solidFill>
              <a:latin typeface="Avenir LT 65 Medium" pitchFamily="34" charset="0"/>
              <a:cs typeface="Arial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4400" dirty="0" smtClean="0">
                <a:solidFill>
                  <a:schemeClr val="bg1"/>
                </a:solidFill>
                <a:latin typeface="Avenir LT 65 Medium" pitchFamily="34" charset="0"/>
                <a:cs typeface="Arial" pitchFamily="34" charset="0"/>
              </a:rPr>
              <a:t>2015-2016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4400" dirty="0">
              <a:solidFill>
                <a:schemeClr val="bg1"/>
              </a:solidFill>
              <a:latin typeface="Avenir LT 65 Medium" pitchFamily="34" charset="0"/>
              <a:cs typeface="Arial" pitchFamily="34" charset="0"/>
            </a:endParaRPr>
          </a:p>
        </p:txBody>
      </p:sp>
      <p:pic>
        <p:nvPicPr>
          <p:cNvPr id="5" name="Picture 4" descr="2015-16 Snapshot PPT Intro Slid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422" y="-131323"/>
            <a:ext cx="9674442" cy="714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0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nroll by Race pg9b (1)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40"/>
          <a:stretch/>
        </p:blipFill>
        <p:spPr>
          <a:xfrm>
            <a:off x="18405" y="30680"/>
            <a:ext cx="9110258" cy="631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ge 10 - SchoolMap pg10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6"/>
          <a:stretch/>
        </p:blipFill>
        <p:spPr>
          <a:xfrm>
            <a:off x="26840" y="34510"/>
            <a:ext cx="9110258" cy="62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6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 11 - Fluoride pg11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2"/>
          <a:stretch/>
        </p:blipFill>
        <p:spPr>
          <a:xfrm>
            <a:off x="20706" y="34510"/>
            <a:ext cx="9110258" cy="632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st Comment.ai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14"/>
          <a:stretch/>
        </p:blipFill>
        <p:spPr>
          <a:xfrm>
            <a:off x="790720" y="94786"/>
            <a:ext cx="7563421" cy="502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5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977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 1 - Carnegie pg1a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0"/>
          <a:stretch/>
        </p:blipFill>
        <p:spPr>
          <a:xfrm>
            <a:off x="21525" y="36093"/>
            <a:ext cx="9110258" cy="63182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34875" y="66076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14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 2 - Debt pg2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9"/>
          <a:stretch/>
        </p:blipFill>
        <p:spPr>
          <a:xfrm>
            <a:off x="0" y="35880"/>
            <a:ext cx="9110258" cy="627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6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 3 - GoFromHere pg3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"/>
          <a:stretch/>
        </p:blipFill>
        <p:spPr>
          <a:xfrm>
            <a:off x="21525" y="28704"/>
            <a:ext cx="9110258" cy="630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7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 4 - AdvancedEducation pg4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0"/>
          <a:stretch/>
        </p:blipFill>
        <p:spPr>
          <a:xfrm>
            <a:off x="13804" y="27608"/>
            <a:ext cx="9110258" cy="634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0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ge 5 - GenderDiversity pg5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4"/>
          <a:stretch/>
        </p:blipFill>
        <p:spPr>
          <a:xfrm>
            <a:off x="19938" y="27608"/>
            <a:ext cx="9110258" cy="630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ge 6 - Faculty pg6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3"/>
          <a:stretch/>
        </p:blipFill>
        <p:spPr>
          <a:xfrm>
            <a:off x="19938" y="27608"/>
            <a:ext cx="9110258" cy="631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6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9"/>
          <a:stretch/>
        </p:blipFill>
        <p:spPr>
          <a:xfrm>
            <a:off x="12159" y="0"/>
            <a:ext cx="9119681" cy="634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9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rollment pg8b (1)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5"/>
          <a:stretch/>
        </p:blipFill>
        <p:spPr>
          <a:xfrm>
            <a:off x="14514" y="36285"/>
            <a:ext cx="9110258" cy="632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2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826</TotalTime>
  <Words>3</Words>
  <Application>Microsoft Office PowerPoint</Application>
  <PresentationFormat>On-screen Show (4:3)</PresentationFormat>
  <Paragraphs>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Avenir Book</vt:lpstr>
      <vt:lpstr>Avenir Light</vt:lpstr>
      <vt:lpstr>Avenir LT 65 Medium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Kimner, Susan</dc:creator>
  <cp:lastModifiedBy>Kimner, Susan</cp:lastModifiedBy>
  <cp:revision>51</cp:revision>
  <dcterms:created xsi:type="dcterms:W3CDTF">2014-11-04T15:57:46Z</dcterms:created>
  <dcterms:modified xsi:type="dcterms:W3CDTF">2016-01-05T14:43:59Z</dcterms:modified>
</cp:coreProperties>
</file>