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62" r:id="rId3"/>
    <p:sldMasterId id="2147483664" r:id="rId4"/>
  </p:sldMasterIdLst>
  <p:notesMasterIdLst>
    <p:notesMasterId r:id="rId33"/>
  </p:notesMasterIdLst>
  <p:handoutMasterIdLst>
    <p:handoutMasterId r:id="rId34"/>
  </p:handoutMasterIdLst>
  <p:sldIdLst>
    <p:sldId id="259" r:id="rId5"/>
    <p:sldId id="264" r:id="rId6"/>
    <p:sldId id="265" r:id="rId7"/>
    <p:sldId id="257" r:id="rId8"/>
    <p:sldId id="263" r:id="rId9"/>
    <p:sldId id="286" r:id="rId10"/>
    <p:sldId id="287" r:id="rId11"/>
    <p:sldId id="285" r:id="rId12"/>
    <p:sldId id="266" r:id="rId13"/>
    <p:sldId id="267" r:id="rId14"/>
    <p:sldId id="268" r:id="rId15"/>
    <p:sldId id="269" r:id="rId16"/>
    <p:sldId id="270" r:id="rId17"/>
    <p:sldId id="271" r:id="rId18"/>
    <p:sldId id="272" r:id="rId19"/>
    <p:sldId id="273" r:id="rId20"/>
    <p:sldId id="274" r:id="rId21"/>
    <p:sldId id="278" r:id="rId22"/>
    <p:sldId id="277" r:id="rId23"/>
    <p:sldId id="279" r:id="rId24"/>
    <p:sldId id="275" r:id="rId25"/>
    <p:sldId id="276" r:id="rId26"/>
    <p:sldId id="280" r:id="rId27"/>
    <p:sldId id="281" r:id="rId28"/>
    <p:sldId id="284" r:id="rId29"/>
    <p:sldId id="282" r:id="rId30"/>
    <p:sldId id="283" r:id="rId31"/>
    <p:sldId id="25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FB2E8A8-739C-534F-BDAF-E8BFFECF3DEC}">
          <p14:sldIdLst>
            <p14:sldId id="259"/>
            <p14:sldId id="264"/>
            <p14:sldId id="265"/>
            <p14:sldId id="257"/>
            <p14:sldId id="263"/>
            <p14:sldId id="286"/>
            <p14:sldId id="287"/>
            <p14:sldId id="285"/>
            <p14:sldId id="266"/>
            <p14:sldId id="267"/>
            <p14:sldId id="268"/>
            <p14:sldId id="269"/>
            <p14:sldId id="270"/>
            <p14:sldId id="271"/>
            <p14:sldId id="272"/>
            <p14:sldId id="273"/>
            <p14:sldId id="274"/>
            <p14:sldId id="278"/>
            <p14:sldId id="277"/>
            <p14:sldId id="279"/>
            <p14:sldId id="275"/>
            <p14:sldId id="276"/>
            <p14:sldId id="280"/>
            <p14:sldId id="281"/>
            <p14:sldId id="284"/>
            <p14:sldId id="282"/>
            <p14:sldId id="283"/>
            <p14:sldId id="25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BF97F9-8C8F-4947-8403-C91CD0E2CAC6}" v="19" dt="2025-02-07T18:58:52.6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80"/>
  </p:normalViewPr>
  <p:slideViewPr>
    <p:cSldViewPr snapToObjects="1">
      <p:cViewPr varScale="1">
        <p:scale>
          <a:sx n="93" d="100"/>
          <a:sy n="93" d="100"/>
        </p:scale>
        <p:origin x="96" y="396"/>
      </p:cViewPr>
      <p:guideLst/>
    </p:cSldViewPr>
  </p:slideViewPr>
  <p:notesTextViewPr>
    <p:cViewPr>
      <p:scale>
        <a:sx n="1" d="1"/>
        <a:sy n="1" d="1"/>
      </p:scale>
      <p:origin x="0" y="0"/>
    </p:cViewPr>
  </p:notesTextViewPr>
  <p:sorterViewPr>
    <p:cViewPr>
      <p:scale>
        <a:sx n="100" d="100"/>
        <a:sy n="100" d="100"/>
      </p:scale>
      <p:origin x="0" y="-3864"/>
    </p:cViewPr>
  </p:sorterViewPr>
  <p:notesViewPr>
    <p:cSldViewPr snapToObject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Garrard" userId="4b373495e90c46ea" providerId="LiveId" clId="{2CC9D896-F813-43F7-99D1-BAF0420D490F}"/>
    <pc:docChg chg="custSel addSld delSld modSld modSection">
      <pc:chgData name="Paul Garrard" userId="4b373495e90c46ea" providerId="LiveId" clId="{2CC9D896-F813-43F7-99D1-BAF0420D490F}" dt="2025-01-04T14:00:08.270" v="20245" actId="20577"/>
      <pc:docMkLst>
        <pc:docMk/>
      </pc:docMkLst>
      <pc:sldChg chg="modSp add mod">
        <pc:chgData name="Paul Garrard" userId="4b373495e90c46ea" providerId="LiveId" clId="{2CC9D896-F813-43F7-99D1-BAF0420D490F}" dt="2025-01-04T13:54:03.949" v="20105" actId="20577"/>
        <pc:sldMkLst>
          <pc:docMk/>
          <pc:sldMk cId="162114431" sldId="257"/>
        </pc:sldMkLst>
        <pc:spChg chg="mod">
          <ac:chgData name="Paul Garrard" userId="4b373495e90c46ea" providerId="LiveId" clId="{2CC9D896-F813-43F7-99D1-BAF0420D490F}" dt="2025-01-04T13:54:03.949" v="20105" actId="20577"/>
          <ac:spMkLst>
            <pc:docMk/>
            <pc:sldMk cId="162114431" sldId="257"/>
            <ac:spMk id="5" creationId="{AAF3113F-EF58-4449-9A3F-08041EB79D24}"/>
          </ac:spMkLst>
        </pc:spChg>
      </pc:sldChg>
      <pc:sldChg chg="modSp del mod">
        <pc:chgData name="Paul Garrard" userId="4b373495e90c46ea" providerId="LiveId" clId="{2CC9D896-F813-43F7-99D1-BAF0420D490F}" dt="2025-01-01T13:31:05.137" v="1779" actId="2696"/>
        <pc:sldMkLst>
          <pc:docMk/>
          <pc:sldMk cId="1593687624" sldId="257"/>
        </pc:sldMkLst>
      </pc:sldChg>
      <pc:sldChg chg="modSp mod">
        <pc:chgData name="Paul Garrard" userId="4b373495e90c46ea" providerId="LiveId" clId="{2CC9D896-F813-43F7-99D1-BAF0420D490F}" dt="2025-01-02T12:01:15.500" v="6549" actId="20577"/>
        <pc:sldMkLst>
          <pc:docMk/>
          <pc:sldMk cId="2131095006" sldId="259"/>
        </pc:sldMkLst>
        <pc:spChg chg="mod">
          <ac:chgData name="Paul Garrard" userId="4b373495e90c46ea" providerId="LiveId" clId="{2CC9D896-F813-43F7-99D1-BAF0420D490F}" dt="2025-01-02T12:01:15.500" v="6549" actId="20577"/>
          <ac:spMkLst>
            <pc:docMk/>
            <pc:sldMk cId="2131095006" sldId="259"/>
            <ac:spMk id="3" creationId="{00000000-0000-0000-0000-000000000000}"/>
          </ac:spMkLst>
        </pc:spChg>
      </pc:sldChg>
      <pc:sldChg chg="modSp del mod">
        <pc:chgData name="Paul Garrard" userId="4b373495e90c46ea" providerId="LiveId" clId="{2CC9D896-F813-43F7-99D1-BAF0420D490F}" dt="2025-01-01T13:36:44.105" v="2342" actId="47"/>
        <pc:sldMkLst>
          <pc:docMk/>
          <pc:sldMk cId="2664994468" sldId="260"/>
        </pc:sldMkLst>
      </pc:sldChg>
      <pc:sldChg chg="new del">
        <pc:chgData name="Paul Garrard" userId="4b373495e90c46ea" providerId="LiveId" clId="{2CC9D896-F813-43F7-99D1-BAF0420D490F}" dt="2025-01-01T13:48:04.664" v="3414" actId="47"/>
        <pc:sldMkLst>
          <pc:docMk/>
          <pc:sldMk cId="4098141412" sldId="261"/>
        </pc:sldMkLst>
      </pc:sldChg>
      <pc:sldChg chg="modSp add del mod">
        <pc:chgData name="Paul Garrard" userId="4b373495e90c46ea" providerId="LiveId" clId="{2CC9D896-F813-43F7-99D1-BAF0420D490F}" dt="2025-01-02T12:03:03.104" v="6566" actId="47"/>
        <pc:sldMkLst>
          <pc:docMk/>
          <pc:sldMk cId="1662454599" sldId="262"/>
        </pc:sldMkLst>
      </pc:sldChg>
      <pc:sldChg chg="modSp add mod">
        <pc:chgData name="Paul Garrard" userId="4b373495e90c46ea" providerId="LiveId" clId="{2CC9D896-F813-43F7-99D1-BAF0420D490F}" dt="2025-01-04T13:55:35.958" v="20221" actId="20577"/>
        <pc:sldMkLst>
          <pc:docMk/>
          <pc:sldMk cId="1858096045" sldId="263"/>
        </pc:sldMkLst>
        <pc:spChg chg="mod">
          <ac:chgData name="Paul Garrard" userId="4b373495e90c46ea" providerId="LiveId" clId="{2CC9D896-F813-43F7-99D1-BAF0420D490F}" dt="2024-12-31T18:43:46.785" v="591" actId="20577"/>
          <ac:spMkLst>
            <pc:docMk/>
            <pc:sldMk cId="1858096045" sldId="263"/>
            <ac:spMk id="4" creationId="{15B900F4-7DFD-B767-5BEE-F9AE253C6C52}"/>
          </ac:spMkLst>
        </pc:spChg>
        <pc:spChg chg="mod">
          <ac:chgData name="Paul Garrard" userId="4b373495e90c46ea" providerId="LiveId" clId="{2CC9D896-F813-43F7-99D1-BAF0420D490F}" dt="2025-01-04T13:55:35.958" v="20221" actId="20577"/>
          <ac:spMkLst>
            <pc:docMk/>
            <pc:sldMk cId="1858096045" sldId="263"/>
            <ac:spMk id="5" creationId="{44314CBE-5496-6751-9FF7-3F2BC879C978}"/>
          </ac:spMkLst>
        </pc:spChg>
      </pc:sldChg>
      <pc:sldChg chg="modSp add mod">
        <pc:chgData name="Paul Garrard" userId="4b373495e90c46ea" providerId="LiveId" clId="{2CC9D896-F813-43F7-99D1-BAF0420D490F}" dt="2025-01-04T13:52:40.379" v="20061" actId="20577"/>
        <pc:sldMkLst>
          <pc:docMk/>
          <pc:sldMk cId="2284127177" sldId="264"/>
        </pc:sldMkLst>
        <pc:spChg chg="mod">
          <ac:chgData name="Paul Garrard" userId="4b373495e90c46ea" providerId="LiveId" clId="{2CC9D896-F813-43F7-99D1-BAF0420D490F}" dt="2025-01-01T13:26:31.051" v="1342" actId="20577"/>
          <ac:spMkLst>
            <pc:docMk/>
            <pc:sldMk cId="2284127177" sldId="264"/>
            <ac:spMk id="4" creationId="{6889EFE7-D160-8984-F616-4EDDB0F4B069}"/>
          </ac:spMkLst>
        </pc:spChg>
        <pc:spChg chg="mod">
          <ac:chgData name="Paul Garrard" userId="4b373495e90c46ea" providerId="LiveId" clId="{2CC9D896-F813-43F7-99D1-BAF0420D490F}" dt="2025-01-04T13:52:40.379" v="20061" actId="20577"/>
          <ac:spMkLst>
            <pc:docMk/>
            <pc:sldMk cId="2284127177" sldId="264"/>
            <ac:spMk id="5" creationId="{1AF7B145-DD0C-3F0C-2F29-672CFD787F68}"/>
          </ac:spMkLst>
        </pc:spChg>
      </pc:sldChg>
      <pc:sldChg chg="modSp add del mod">
        <pc:chgData name="Paul Garrard" userId="4b373495e90c46ea" providerId="LiveId" clId="{2CC9D896-F813-43F7-99D1-BAF0420D490F}" dt="2025-01-01T13:22:42.474" v="816" actId="47"/>
        <pc:sldMkLst>
          <pc:docMk/>
          <pc:sldMk cId="3353487254" sldId="264"/>
        </pc:sldMkLst>
      </pc:sldChg>
      <pc:sldChg chg="modSp add mod">
        <pc:chgData name="Paul Garrard" userId="4b373495e90c46ea" providerId="LiveId" clId="{2CC9D896-F813-43F7-99D1-BAF0420D490F}" dt="2025-01-04T11:35:35.755" v="13891" actId="14100"/>
        <pc:sldMkLst>
          <pc:docMk/>
          <pc:sldMk cId="613843756" sldId="265"/>
        </pc:sldMkLst>
        <pc:spChg chg="mod">
          <ac:chgData name="Paul Garrard" userId="4b373495e90c46ea" providerId="LiveId" clId="{2CC9D896-F813-43F7-99D1-BAF0420D490F}" dt="2025-01-04T11:35:35.755" v="13891" actId="14100"/>
          <ac:spMkLst>
            <pc:docMk/>
            <pc:sldMk cId="613843756" sldId="265"/>
            <ac:spMk id="4" creationId="{39BE00E4-9C59-FD8B-3FD6-BA29DF951649}"/>
          </ac:spMkLst>
        </pc:spChg>
        <pc:spChg chg="mod">
          <ac:chgData name="Paul Garrard" userId="4b373495e90c46ea" providerId="LiveId" clId="{2CC9D896-F813-43F7-99D1-BAF0420D490F}" dt="2025-01-02T19:45:06.354" v="7542" actId="20577"/>
          <ac:spMkLst>
            <pc:docMk/>
            <pc:sldMk cId="613843756" sldId="265"/>
            <ac:spMk id="5" creationId="{B4FF53D5-EF1C-9173-8A88-718E8748AA5B}"/>
          </ac:spMkLst>
        </pc:spChg>
      </pc:sldChg>
      <pc:sldChg chg="modSp add mod">
        <pc:chgData name="Paul Garrard" userId="4b373495e90c46ea" providerId="LiveId" clId="{2CC9D896-F813-43F7-99D1-BAF0420D490F}" dt="2025-01-03T19:38:47.742" v="13887" actId="1076"/>
        <pc:sldMkLst>
          <pc:docMk/>
          <pc:sldMk cId="1036508254" sldId="266"/>
        </pc:sldMkLst>
        <pc:spChg chg="mod">
          <ac:chgData name="Paul Garrard" userId="4b373495e90c46ea" providerId="LiveId" clId="{2CC9D896-F813-43F7-99D1-BAF0420D490F}" dt="2025-01-01T13:43:03.013" v="2944" actId="20577"/>
          <ac:spMkLst>
            <pc:docMk/>
            <pc:sldMk cId="1036508254" sldId="266"/>
            <ac:spMk id="4" creationId="{4945C99A-F819-32FB-45B7-5F4373263D29}"/>
          </ac:spMkLst>
        </pc:spChg>
        <pc:spChg chg="mod">
          <ac:chgData name="Paul Garrard" userId="4b373495e90c46ea" providerId="LiveId" clId="{2CC9D896-F813-43F7-99D1-BAF0420D490F}" dt="2025-01-03T19:38:47.742" v="13887" actId="1076"/>
          <ac:spMkLst>
            <pc:docMk/>
            <pc:sldMk cId="1036508254" sldId="266"/>
            <ac:spMk id="5" creationId="{A7AE65AE-B476-7024-1E56-FE1204123AAE}"/>
          </ac:spMkLst>
        </pc:spChg>
      </pc:sldChg>
      <pc:sldChg chg="modSp add mod">
        <pc:chgData name="Paul Garrard" userId="4b373495e90c46ea" providerId="LiveId" clId="{2CC9D896-F813-43F7-99D1-BAF0420D490F}" dt="2025-01-04T11:43:13.412" v="14592" actId="20577"/>
        <pc:sldMkLst>
          <pc:docMk/>
          <pc:sldMk cId="1873912262" sldId="267"/>
        </pc:sldMkLst>
        <pc:spChg chg="mod">
          <ac:chgData name="Paul Garrard" userId="4b373495e90c46ea" providerId="LiveId" clId="{2CC9D896-F813-43F7-99D1-BAF0420D490F}" dt="2025-01-01T13:48:25.327" v="3435" actId="20577"/>
          <ac:spMkLst>
            <pc:docMk/>
            <pc:sldMk cId="1873912262" sldId="267"/>
            <ac:spMk id="4" creationId="{0D724CDF-37CF-E25F-274C-030F5DAB60AE}"/>
          </ac:spMkLst>
        </pc:spChg>
        <pc:spChg chg="mod">
          <ac:chgData name="Paul Garrard" userId="4b373495e90c46ea" providerId="LiveId" clId="{2CC9D896-F813-43F7-99D1-BAF0420D490F}" dt="2025-01-04T11:43:13.412" v="14592" actId="20577"/>
          <ac:spMkLst>
            <pc:docMk/>
            <pc:sldMk cId="1873912262" sldId="267"/>
            <ac:spMk id="5" creationId="{A7D42AF3-C67E-E518-DFB2-C06E2AC3E9BD}"/>
          </ac:spMkLst>
        </pc:spChg>
      </pc:sldChg>
      <pc:sldChg chg="modSp add mod">
        <pc:chgData name="Paul Garrard" userId="4b373495e90c46ea" providerId="LiveId" clId="{2CC9D896-F813-43F7-99D1-BAF0420D490F}" dt="2025-01-04T11:44:29.676" v="14634" actId="1076"/>
        <pc:sldMkLst>
          <pc:docMk/>
          <pc:sldMk cId="2357993850" sldId="268"/>
        </pc:sldMkLst>
        <pc:spChg chg="mod">
          <ac:chgData name="Paul Garrard" userId="4b373495e90c46ea" providerId="LiveId" clId="{2CC9D896-F813-43F7-99D1-BAF0420D490F}" dt="2025-01-01T13:52:29.016" v="4037" actId="20577"/>
          <ac:spMkLst>
            <pc:docMk/>
            <pc:sldMk cId="2357993850" sldId="268"/>
            <ac:spMk id="4" creationId="{F6406C8C-5A40-F5B3-9A1B-4806C86115EB}"/>
          </ac:spMkLst>
        </pc:spChg>
        <pc:spChg chg="mod">
          <ac:chgData name="Paul Garrard" userId="4b373495e90c46ea" providerId="LiveId" clId="{2CC9D896-F813-43F7-99D1-BAF0420D490F}" dt="2025-01-04T11:44:29.676" v="14634" actId="1076"/>
          <ac:spMkLst>
            <pc:docMk/>
            <pc:sldMk cId="2357993850" sldId="268"/>
            <ac:spMk id="5" creationId="{4B0F792B-DE8D-5ED2-0D1F-29D6F0402158}"/>
          </ac:spMkLst>
        </pc:spChg>
      </pc:sldChg>
      <pc:sldChg chg="modSp add mod">
        <pc:chgData name="Paul Garrard" userId="4b373495e90c46ea" providerId="LiveId" clId="{2CC9D896-F813-43F7-99D1-BAF0420D490F}" dt="2025-01-01T14:10:13.179" v="4944" actId="20577"/>
        <pc:sldMkLst>
          <pc:docMk/>
          <pc:sldMk cId="1628035527" sldId="269"/>
        </pc:sldMkLst>
        <pc:spChg chg="mod">
          <ac:chgData name="Paul Garrard" userId="4b373495e90c46ea" providerId="LiveId" clId="{2CC9D896-F813-43F7-99D1-BAF0420D490F}" dt="2025-01-01T14:06:55.510" v="4487" actId="20577"/>
          <ac:spMkLst>
            <pc:docMk/>
            <pc:sldMk cId="1628035527" sldId="269"/>
            <ac:spMk id="4" creationId="{B5C581D3-EEDC-A8C6-4D94-AE093BAA855D}"/>
          </ac:spMkLst>
        </pc:spChg>
        <pc:spChg chg="mod">
          <ac:chgData name="Paul Garrard" userId="4b373495e90c46ea" providerId="LiveId" clId="{2CC9D896-F813-43F7-99D1-BAF0420D490F}" dt="2025-01-01T14:10:13.179" v="4944" actId="20577"/>
          <ac:spMkLst>
            <pc:docMk/>
            <pc:sldMk cId="1628035527" sldId="269"/>
            <ac:spMk id="5" creationId="{F4633D2E-BBB2-2E56-5FFB-78A75EE789C3}"/>
          </ac:spMkLst>
        </pc:spChg>
      </pc:sldChg>
      <pc:sldChg chg="modSp add mod">
        <pc:chgData name="Paul Garrard" userId="4b373495e90c46ea" providerId="LiveId" clId="{2CC9D896-F813-43F7-99D1-BAF0420D490F}" dt="2025-01-04T13:58:58.892" v="20244" actId="20577"/>
        <pc:sldMkLst>
          <pc:docMk/>
          <pc:sldMk cId="1813359890" sldId="270"/>
        </pc:sldMkLst>
        <pc:spChg chg="mod">
          <ac:chgData name="Paul Garrard" userId="4b373495e90c46ea" providerId="LiveId" clId="{2CC9D896-F813-43F7-99D1-BAF0420D490F}" dt="2025-01-02T12:08:32.753" v="6960" actId="20577"/>
          <ac:spMkLst>
            <pc:docMk/>
            <pc:sldMk cId="1813359890" sldId="270"/>
            <ac:spMk id="4" creationId="{B9FCD71A-F66C-48CF-8FB3-830AB79E82A9}"/>
          </ac:spMkLst>
        </pc:spChg>
        <pc:spChg chg="mod">
          <ac:chgData name="Paul Garrard" userId="4b373495e90c46ea" providerId="LiveId" clId="{2CC9D896-F813-43F7-99D1-BAF0420D490F}" dt="2025-01-04T13:58:58.892" v="20244" actId="20577"/>
          <ac:spMkLst>
            <pc:docMk/>
            <pc:sldMk cId="1813359890" sldId="270"/>
            <ac:spMk id="5" creationId="{6BCE54BE-92D3-801F-35BF-9EF31E71BBE3}"/>
          </ac:spMkLst>
        </pc:spChg>
      </pc:sldChg>
      <pc:sldChg chg="modSp add mod">
        <pc:chgData name="Paul Garrard" userId="4b373495e90c46ea" providerId="LiveId" clId="{2CC9D896-F813-43F7-99D1-BAF0420D490F}" dt="2025-01-04T11:45:45.333" v="14690" actId="1076"/>
        <pc:sldMkLst>
          <pc:docMk/>
          <pc:sldMk cId="1473524340" sldId="271"/>
        </pc:sldMkLst>
        <pc:spChg chg="mod">
          <ac:chgData name="Paul Garrard" userId="4b373495e90c46ea" providerId="LiveId" clId="{2CC9D896-F813-43F7-99D1-BAF0420D490F}" dt="2025-01-01T14:15:05.128" v="5613" actId="20577"/>
          <ac:spMkLst>
            <pc:docMk/>
            <pc:sldMk cId="1473524340" sldId="271"/>
            <ac:spMk id="4" creationId="{EE01438A-166D-6D61-8D37-D092BF54E0F0}"/>
          </ac:spMkLst>
        </pc:spChg>
        <pc:spChg chg="mod">
          <ac:chgData name="Paul Garrard" userId="4b373495e90c46ea" providerId="LiveId" clId="{2CC9D896-F813-43F7-99D1-BAF0420D490F}" dt="2025-01-04T11:45:45.333" v="14690" actId="1076"/>
          <ac:spMkLst>
            <pc:docMk/>
            <pc:sldMk cId="1473524340" sldId="271"/>
            <ac:spMk id="5" creationId="{FC4B9EDF-EA74-CBB4-B3FD-F5A33E805741}"/>
          </ac:spMkLst>
        </pc:spChg>
      </pc:sldChg>
      <pc:sldChg chg="modSp add mod">
        <pc:chgData name="Paul Garrard" userId="4b373495e90c46ea" providerId="LiveId" clId="{2CC9D896-F813-43F7-99D1-BAF0420D490F}" dt="2025-01-04T13:15:12.701" v="17789" actId="6549"/>
        <pc:sldMkLst>
          <pc:docMk/>
          <pc:sldMk cId="1592588193" sldId="272"/>
        </pc:sldMkLst>
        <pc:spChg chg="mod">
          <ac:chgData name="Paul Garrard" userId="4b373495e90c46ea" providerId="LiveId" clId="{2CC9D896-F813-43F7-99D1-BAF0420D490F}" dt="2025-01-04T13:14:40.458" v="17782" actId="20577"/>
          <ac:spMkLst>
            <pc:docMk/>
            <pc:sldMk cId="1592588193" sldId="272"/>
            <ac:spMk id="4" creationId="{6379A085-CC3F-9D1E-75CF-F336381EC601}"/>
          </ac:spMkLst>
        </pc:spChg>
        <pc:spChg chg="mod">
          <ac:chgData name="Paul Garrard" userId="4b373495e90c46ea" providerId="LiveId" clId="{2CC9D896-F813-43F7-99D1-BAF0420D490F}" dt="2025-01-04T13:15:12.701" v="17789" actId="6549"/>
          <ac:spMkLst>
            <pc:docMk/>
            <pc:sldMk cId="1592588193" sldId="272"/>
            <ac:spMk id="5" creationId="{B01D915E-B034-D20B-845B-2078AA51B0CC}"/>
          </ac:spMkLst>
        </pc:spChg>
      </pc:sldChg>
      <pc:sldChg chg="modSp add mod">
        <pc:chgData name="Paul Garrard" userId="4b373495e90c46ea" providerId="LiveId" clId="{2CC9D896-F813-43F7-99D1-BAF0420D490F}" dt="2025-01-04T14:00:08.270" v="20245" actId="20577"/>
        <pc:sldMkLst>
          <pc:docMk/>
          <pc:sldMk cId="996359159" sldId="273"/>
        </pc:sldMkLst>
        <pc:spChg chg="mod">
          <ac:chgData name="Paul Garrard" userId="4b373495e90c46ea" providerId="LiveId" clId="{2CC9D896-F813-43F7-99D1-BAF0420D490F}" dt="2025-01-04T14:00:08.270" v="20245" actId="20577"/>
          <ac:spMkLst>
            <pc:docMk/>
            <pc:sldMk cId="996359159" sldId="273"/>
            <ac:spMk id="5" creationId="{EC6350F9-B451-C9C1-2964-DB2E81AD2568}"/>
          </ac:spMkLst>
        </pc:spChg>
      </pc:sldChg>
      <pc:sldChg chg="modSp add del mod">
        <pc:chgData name="Paul Garrard" userId="4b373495e90c46ea" providerId="LiveId" clId="{2CC9D896-F813-43F7-99D1-BAF0420D490F}" dt="2025-01-04T13:17:57.475" v="17962" actId="2696"/>
        <pc:sldMkLst>
          <pc:docMk/>
          <pc:sldMk cId="1004593374" sldId="273"/>
        </pc:sldMkLst>
      </pc:sldChg>
      <pc:sldChg chg="addSp delSp modSp add mod">
        <pc:chgData name="Paul Garrard" userId="4b373495e90c46ea" providerId="LiveId" clId="{2CC9D896-F813-43F7-99D1-BAF0420D490F}" dt="2025-01-04T13:24:33.502" v="18661" actId="1076"/>
        <pc:sldMkLst>
          <pc:docMk/>
          <pc:sldMk cId="2077992991" sldId="274"/>
        </pc:sldMkLst>
        <pc:spChg chg="mod">
          <ac:chgData name="Paul Garrard" userId="4b373495e90c46ea" providerId="LiveId" clId="{2CC9D896-F813-43F7-99D1-BAF0420D490F}" dt="2025-01-02T20:09:15.195" v="9008" actId="20577"/>
          <ac:spMkLst>
            <pc:docMk/>
            <pc:sldMk cId="2077992991" sldId="274"/>
            <ac:spMk id="4" creationId="{0DAF61CA-7A51-058E-3679-6C7827C428F0}"/>
          </ac:spMkLst>
        </pc:spChg>
        <pc:spChg chg="add mod">
          <ac:chgData name="Paul Garrard" userId="4b373495e90c46ea" providerId="LiveId" clId="{2CC9D896-F813-43F7-99D1-BAF0420D490F}" dt="2025-01-04T13:24:33.502" v="18661" actId="1076"/>
          <ac:spMkLst>
            <pc:docMk/>
            <pc:sldMk cId="2077992991" sldId="274"/>
            <ac:spMk id="5" creationId="{ECD2D3CF-EE57-5FF6-B633-E8E2BDC421D6}"/>
          </ac:spMkLst>
        </pc:spChg>
        <pc:graphicFrameChg chg="add mod ord modGraphic">
          <ac:chgData name="Paul Garrard" userId="4b373495e90c46ea" providerId="LiveId" clId="{2CC9D896-F813-43F7-99D1-BAF0420D490F}" dt="2025-01-04T13:21:58.714" v="18087" actId="14100"/>
          <ac:graphicFrameMkLst>
            <pc:docMk/>
            <pc:sldMk cId="2077992991" sldId="274"/>
            <ac:graphicFrameMk id="2" creationId="{6F335E28-F940-8390-9FFC-5492F9F61933}"/>
          </ac:graphicFrameMkLst>
        </pc:graphicFrameChg>
      </pc:sldChg>
      <pc:sldChg chg="addSp modSp add del mod">
        <pc:chgData name="Paul Garrard" userId="4b373495e90c46ea" providerId="LiveId" clId="{2CC9D896-F813-43F7-99D1-BAF0420D490F}" dt="2025-01-02T19:58:55.476" v="8300" actId="47"/>
        <pc:sldMkLst>
          <pc:docMk/>
          <pc:sldMk cId="3508063578" sldId="274"/>
        </pc:sldMkLst>
      </pc:sldChg>
      <pc:sldChg chg="modSp add mod">
        <pc:chgData name="Paul Garrard" userId="4b373495e90c46ea" providerId="LiveId" clId="{2CC9D896-F813-43F7-99D1-BAF0420D490F}" dt="2025-01-04T13:30:10.812" v="19179" actId="255"/>
        <pc:sldMkLst>
          <pc:docMk/>
          <pc:sldMk cId="944152192" sldId="275"/>
        </pc:sldMkLst>
        <pc:spChg chg="mod">
          <ac:chgData name="Paul Garrard" userId="4b373495e90c46ea" providerId="LiveId" clId="{2CC9D896-F813-43F7-99D1-BAF0420D490F}" dt="2025-01-02T20:12:24.725" v="9146" actId="20577"/>
          <ac:spMkLst>
            <pc:docMk/>
            <pc:sldMk cId="944152192" sldId="275"/>
            <ac:spMk id="4" creationId="{D6A2E181-BFF7-2F66-A49B-7D25DC9AE111}"/>
          </ac:spMkLst>
        </pc:spChg>
        <pc:spChg chg="mod">
          <ac:chgData name="Paul Garrard" userId="4b373495e90c46ea" providerId="LiveId" clId="{2CC9D896-F813-43F7-99D1-BAF0420D490F}" dt="2025-01-04T13:30:10.812" v="19179" actId="255"/>
          <ac:spMkLst>
            <pc:docMk/>
            <pc:sldMk cId="944152192" sldId="275"/>
            <ac:spMk id="5" creationId="{EBC8EE1C-0A70-E785-5713-C514F02A8095}"/>
          </ac:spMkLst>
        </pc:spChg>
      </pc:sldChg>
      <pc:sldChg chg="addSp modSp add mod">
        <pc:chgData name="Paul Garrard" userId="4b373495e90c46ea" providerId="LiveId" clId="{2CC9D896-F813-43F7-99D1-BAF0420D490F}" dt="2025-01-04T13:32:08.016" v="19548" actId="20577"/>
        <pc:sldMkLst>
          <pc:docMk/>
          <pc:sldMk cId="41351643" sldId="276"/>
        </pc:sldMkLst>
        <pc:spChg chg="add mod">
          <ac:chgData name="Paul Garrard" userId="4b373495e90c46ea" providerId="LiveId" clId="{2CC9D896-F813-43F7-99D1-BAF0420D490F}" dt="2025-01-04T13:32:08.016" v="19548" actId="20577"/>
          <ac:spMkLst>
            <pc:docMk/>
            <pc:sldMk cId="41351643" sldId="276"/>
            <ac:spMk id="3" creationId="{2DDAF8F0-32A8-8265-7AEC-C947D1A4A79D}"/>
          </ac:spMkLst>
        </pc:spChg>
        <pc:spChg chg="mod">
          <ac:chgData name="Paul Garrard" userId="4b373495e90c46ea" providerId="LiveId" clId="{2CC9D896-F813-43F7-99D1-BAF0420D490F}" dt="2025-01-02T20:14:39.528" v="9512" actId="20577"/>
          <ac:spMkLst>
            <pc:docMk/>
            <pc:sldMk cId="41351643" sldId="276"/>
            <ac:spMk id="4" creationId="{7BA115EA-608E-184D-7A47-7BD3165F4D3E}"/>
          </ac:spMkLst>
        </pc:spChg>
        <pc:spChg chg="mod">
          <ac:chgData name="Paul Garrard" userId="4b373495e90c46ea" providerId="LiveId" clId="{2CC9D896-F813-43F7-99D1-BAF0420D490F}" dt="2025-01-04T13:30:22.080" v="19182" actId="20577"/>
          <ac:spMkLst>
            <pc:docMk/>
            <pc:sldMk cId="41351643" sldId="276"/>
            <ac:spMk id="5" creationId="{46F44A81-902D-92F7-A5BD-8CF8D103045A}"/>
          </ac:spMkLst>
        </pc:spChg>
      </pc:sldChg>
      <pc:sldChg chg="addSp delSp modSp add mod">
        <pc:chgData name="Paul Garrard" userId="4b373495e90c46ea" providerId="LiveId" clId="{2CC9D896-F813-43F7-99D1-BAF0420D490F}" dt="2025-01-04T13:28:49.751" v="19054" actId="20577"/>
        <pc:sldMkLst>
          <pc:docMk/>
          <pc:sldMk cId="1693712527" sldId="277"/>
        </pc:sldMkLst>
        <pc:spChg chg="add mod">
          <ac:chgData name="Paul Garrard" userId="4b373495e90c46ea" providerId="LiveId" clId="{2CC9D896-F813-43F7-99D1-BAF0420D490F}" dt="2025-01-04T13:28:49.751" v="19054" actId="20577"/>
          <ac:spMkLst>
            <pc:docMk/>
            <pc:sldMk cId="1693712527" sldId="277"/>
            <ac:spMk id="3" creationId="{AD7DA37D-9B83-CFC5-AD4B-392C74593DAC}"/>
          </ac:spMkLst>
        </pc:spChg>
        <pc:spChg chg="mod">
          <ac:chgData name="Paul Garrard" userId="4b373495e90c46ea" providerId="LiveId" clId="{2CC9D896-F813-43F7-99D1-BAF0420D490F}" dt="2025-01-03T17:39:29.657" v="10062" actId="20577"/>
          <ac:spMkLst>
            <pc:docMk/>
            <pc:sldMk cId="1693712527" sldId="277"/>
            <ac:spMk id="4" creationId="{E950A9A4-D65D-6139-16F9-71DAD69768FB}"/>
          </ac:spMkLst>
        </pc:spChg>
        <pc:graphicFrameChg chg="add mod ord modGraphic">
          <ac:chgData name="Paul Garrard" userId="4b373495e90c46ea" providerId="LiveId" clId="{2CC9D896-F813-43F7-99D1-BAF0420D490F}" dt="2025-01-04T13:26:46.483" v="18676" actId="20577"/>
          <ac:graphicFrameMkLst>
            <pc:docMk/>
            <pc:sldMk cId="1693712527" sldId="277"/>
            <ac:graphicFrameMk id="6" creationId="{4A01986F-3A0B-081C-5893-4D3AEEA2A19B}"/>
          </ac:graphicFrameMkLst>
        </pc:graphicFrameChg>
      </pc:sldChg>
      <pc:sldChg chg="modSp add mod">
        <pc:chgData name="Paul Garrard" userId="4b373495e90c46ea" providerId="LiveId" clId="{2CC9D896-F813-43F7-99D1-BAF0420D490F}" dt="2025-01-04T13:25:24.820" v="18665" actId="1076"/>
        <pc:sldMkLst>
          <pc:docMk/>
          <pc:sldMk cId="1931721010" sldId="278"/>
        </pc:sldMkLst>
        <pc:spChg chg="mod">
          <ac:chgData name="Paul Garrard" userId="4b373495e90c46ea" providerId="LiveId" clId="{2CC9D896-F813-43F7-99D1-BAF0420D490F}" dt="2025-01-03T17:56:53.931" v="10851" actId="6549"/>
          <ac:spMkLst>
            <pc:docMk/>
            <pc:sldMk cId="1931721010" sldId="278"/>
            <ac:spMk id="4" creationId="{4C38B483-EFF5-EA8C-967E-E29050A1C541}"/>
          </ac:spMkLst>
        </pc:spChg>
        <pc:spChg chg="mod">
          <ac:chgData name="Paul Garrard" userId="4b373495e90c46ea" providerId="LiveId" clId="{2CC9D896-F813-43F7-99D1-BAF0420D490F}" dt="2025-01-04T13:25:24.820" v="18665" actId="1076"/>
          <ac:spMkLst>
            <pc:docMk/>
            <pc:sldMk cId="1931721010" sldId="278"/>
            <ac:spMk id="5" creationId="{AC3C269E-9B12-5B95-7F57-B3E0025CEE3B}"/>
          </ac:spMkLst>
        </pc:spChg>
      </pc:sldChg>
      <pc:sldChg chg="modSp add mod">
        <pc:chgData name="Paul Garrard" userId="4b373495e90c46ea" providerId="LiveId" clId="{2CC9D896-F813-43F7-99D1-BAF0420D490F}" dt="2025-01-04T12:32:44.182" v="14977" actId="20577"/>
        <pc:sldMkLst>
          <pc:docMk/>
          <pc:sldMk cId="2075449995" sldId="279"/>
        </pc:sldMkLst>
        <pc:spChg chg="mod">
          <ac:chgData name="Paul Garrard" userId="4b373495e90c46ea" providerId="LiveId" clId="{2CC9D896-F813-43F7-99D1-BAF0420D490F}" dt="2025-01-03T18:01:08.484" v="11341" actId="20577"/>
          <ac:spMkLst>
            <pc:docMk/>
            <pc:sldMk cId="2075449995" sldId="279"/>
            <ac:spMk id="4" creationId="{6F642A70-6E2A-C4C9-C5E1-EAF711DDDCCD}"/>
          </ac:spMkLst>
        </pc:spChg>
        <pc:spChg chg="mod">
          <ac:chgData name="Paul Garrard" userId="4b373495e90c46ea" providerId="LiveId" clId="{2CC9D896-F813-43F7-99D1-BAF0420D490F}" dt="2025-01-04T12:32:44.182" v="14977" actId="20577"/>
          <ac:spMkLst>
            <pc:docMk/>
            <pc:sldMk cId="2075449995" sldId="279"/>
            <ac:spMk id="5" creationId="{82FE34FB-F635-103E-1B57-FC3456AD43AB}"/>
          </ac:spMkLst>
        </pc:spChg>
      </pc:sldChg>
      <pc:sldChg chg="modSp add mod">
        <pc:chgData name="Paul Garrard" userId="4b373495e90c46ea" providerId="LiveId" clId="{2CC9D896-F813-43F7-99D1-BAF0420D490F}" dt="2025-01-04T13:33:47.296" v="19878" actId="20577"/>
        <pc:sldMkLst>
          <pc:docMk/>
          <pc:sldMk cId="3092360867" sldId="280"/>
        </pc:sldMkLst>
        <pc:spChg chg="mod">
          <ac:chgData name="Paul Garrard" userId="4b373495e90c46ea" providerId="LiveId" clId="{2CC9D896-F813-43F7-99D1-BAF0420D490F}" dt="2025-01-03T18:04:47.535" v="11801" actId="255"/>
          <ac:spMkLst>
            <pc:docMk/>
            <pc:sldMk cId="3092360867" sldId="280"/>
            <ac:spMk id="4" creationId="{217850A9-D8C6-AB37-9DA4-18D47587C44A}"/>
          </ac:spMkLst>
        </pc:spChg>
        <pc:spChg chg="mod">
          <ac:chgData name="Paul Garrard" userId="4b373495e90c46ea" providerId="LiveId" clId="{2CC9D896-F813-43F7-99D1-BAF0420D490F}" dt="2025-01-04T13:33:47.296" v="19878" actId="20577"/>
          <ac:spMkLst>
            <pc:docMk/>
            <pc:sldMk cId="3092360867" sldId="280"/>
            <ac:spMk id="5" creationId="{23EE54F6-7965-703F-37E0-6DA9AF1C376D}"/>
          </ac:spMkLst>
        </pc:spChg>
      </pc:sldChg>
      <pc:sldChg chg="modSp add mod">
        <pc:chgData name="Paul Garrard" userId="4b373495e90c46ea" providerId="LiveId" clId="{2CC9D896-F813-43F7-99D1-BAF0420D490F}" dt="2025-01-04T13:34:54.089" v="20024" actId="20577"/>
        <pc:sldMkLst>
          <pc:docMk/>
          <pc:sldMk cId="4156523642" sldId="281"/>
        </pc:sldMkLst>
        <pc:spChg chg="mod">
          <ac:chgData name="Paul Garrard" userId="4b373495e90c46ea" providerId="LiveId" clId="{2CC9D896-F813-43F7-99D1-BAF0420D490F}" dt="2025-01-03T18:07:35.914" v="12297" actId="27636"/>
          <ac:spMkLst>
            <pc:docMk/>
            <pc:sldMk cId="4156523642" sldId="281"/>
            <ac:spMk id="4" creationId="{F6D8E43D-EE9A-8C6B-079B-661AA9A53F17}"/>
          </ac:spMkLst>
        </pc:spChg>
        <pc:spChg chg="mod">
          <ac:chgData name="Paul Garrard" userId="4b373495e90c46ea" providerId="LiveId" clId="{2CC9D896-F813-43F7-99D1-BAF0420D490F}" dt="2025-01-04T13:34:54.089" v="20024" actId="20577"/>
          <ac:spMkLst>
            <pc:docMk/>
            <pc:sldMk cId="4156523642" sldId="281"/>
            <ac:spMk id="5" creationId="{ABE1776B-6A20-E8CB-76B7-76C63B2158BD}"/>
          </ac:spMkLst>
        </pc:spChg>
      </pc:sldChg>
      <pc:sldChg chg="modSp add mod">
        <pc:chgData name="Paul Garrard" userId="4b373495e90c46ea" providerId="LiveId" clId="{2CC9D896-F813-43F7-99D1-BAF0420D490F}" dt="2025-01-04T12:47:37.630" v="16435" actId="20577"/>
        <pc:sldMkLst>
          <pc:docMk/>
          <pc:sldMk cId="2086963516" sldId="282"/>
        </pc:sldMkLst>
        <pc:spChg chg="mod">
          <ac:chgData name="Paul Garrard" userId="4b373495e90c46ea" providerId="LiveId" clId="{2CC9D896-F813-43F7-99D1-BAF0420D490F}" dt="2025-01-03T18:11:31.341" v="12769" actId="20577"/>
          <ac:spMkLst>
            <pc:docMk/>
            <pc:sldMk cId="2086963516" sldId="282"/>
            <ac:spMk id="4" creationId="{28354FDC-369D-758F-4DCD-5E4E63614ED8}"/>
          </ac:spMkLst>
        </pc:spChg>
        <pc:spChg chg="mod">
          <ac:chgData name="Paul Garrard" userId="4b373495e90c46ea" providerId="LiveId" clId="{2CC9D896-F813-43F7-99D1-BAF0420D490F}" dt="2025-01-04T12:47:37.630" v="16435" actId="20577"/>
          <ac:spMkLst>
            <pc:docMk/>
            <pc:sldMk cId="2086963516" sldId="282"/>
            <ac:spMk id="5" creationId="{CD3983E6-D179-0338-527B-DA138B2EA792}"/>
          </ac:spMkLst>
        </pc:spChg>
      </pc:sldChg>
      <pc:sldChg chg="add del">
        <pc:chgData name="Paul Garrard" userId="4b373495e90c46ea" providerId="LiveId" clId="{2CC9D896-F813-43F7-99D1-BAF0420D490F}" dt="2025-01-03T18:14:44.400" v="13216" actId="47"/>
        <pc:sldMkLst>
          <pc:docMk/>
          <pc:sldMk cId="951889261" sldId="283"/>
        </pc:sldMkLst>
      </pc:sldChg>
      <pc:sldChg chg="modSp new mod">
        <pc:chgData name="Paul Garrard" userId="4b373495e90c46ea" providerId="LiveId" clId="{2CC9D896-F813-43F7-99D1-BAF0420D490F}" dt="2025-01-03T18:15:32.006" v="13275" actId="6549"/>
        <pc:sldMkLst>
          <pc:docMk/>
          <pc:sldMk cId="1179362595" sldId="283"/>
        </pc:sldMkLst>
        <pc:spChg chg="mod">
          <ac:chgData name="Paul Garrard" userId="4b373495e90c46ea" providerId="LiveId" clId="{2CC9D896-F813-43F7-99D1-BAF0420D490F}" dt="2025-01-03T18:15:32.006" v="13275" actId="6549"/>
          <ac:spMkLst>
            <pc:docMk/>
            <pc:sldMk cId="1179362595" sldId="283"/>
            <ac:spMk id="2" creationId="{FE86474D-167A-2ED2-DC68-B468BAD9D988}"/>
          </ac:spMkLst>
        </pc:spChg>
      </pc:sldChg>
      <pc:sldChg chg="modSp add mod">
        <pc:chgData name="Paul Garrard" userId="4b373495e90c46ea" providerId="LiveId" clId="{2CC9D896-F813-43F7-99D1-BAF0420D490F}" dt="2025-01-04T12:46:20.635" v="16331" actId="255"/>
        <pc:sldMkLst>
          <pc:docMk/>
          <pc:sldMk cId="3368911118" sldId="284"/>
        </pc:sldMkLst>
        <pc:spChg chg="mod">
          <ac:chgData name="Paul Garrard" userId="4b373495e90c46ea" providerId="LiveId" clId="{2CC9D896-F813-43F7-99D1-BAF0420D490F}" dt="2025-01-03T18:16:07.972" v="13289" actId="20577"/>
          <ac:spMkLst>
            <pc:docMk/>
            <pc:sldMk cId="3368911118" sldId="284"/>
            <ac:spMk id="4" creationId="{42746001-D172-58BC-A9ED-7111323B9F81}"/>
          </ac:spMkLst>
        </pc:spChg>
        <pc:spChg chg="mod">
          <ac:chgData name="Paul Garrard" userId="4b373495e90c46ea" providerId="LiveId" clId="{2CC9D896-F813-43F7-99D1-BAF0420D490F}" dt="2025-01-04T12:46:20.635" v="16331" actId="255"/>
          <ac:spMkLst>
            <pc:docMk/>
            <pc:sldMk cId="3368911118" sldId="284"/>
            <ac:spMk id="5" creationId="{3426D008-5F3F-4867-34B4-EE2352950B40}"/>
          </ac:spMkLst>
        </pc:spChg>
      </pc:sldChg>
      <pc:sldChg chg="modSp add mod">
        <pc:chgData name="Paul Garrard" userId="4b373495e90c46ea" providerId="LiveId" clId="{2CC9D896-F813-43F7-99D1-BAF0420D490F}" dt="2025-01-04T13:57:56.755" v="20238" actId="20577"/>
        <pc:sldMkLst>
          <pc:docMk/>
          <pc:sldMk cId="3449864902" sldId="285"/>
        </pc:sldMkLst>
        <pc:spChg chg="mod">
          <ac:chgData name="Paul Garrard" userId="4b373495e90c46ea" providerId="LiveId" clId="{2CC9D896-F813-43F7-99D1-BAF0420D490F}" dt="2025-01-04T11:38:19.589" v="13989" actId="20577"/>
          <ac:spMkLst>
            <pc:docMk/>
            <pc:sldMk cId="3449864902" sldId="285"/>
            <ac:spMk id="4" creationId="{4A4DEB42-5FE9-E156-E41B-9AB0ED48CD2D}"/>
          </ac:spMkLst>
        </pc:spChg>
        <pc:spChg chg="mod">
          <ac:chgData name="Paul Garrard" userId="4b373495e90c46ea" providerId="LiveId" clId="{2CC9D896-F813-43F7-99D1-BAF0420D490F}" dt="2025-01-04T13:57:56.755" v="20238" actId="20577"/>
          <ac:spMkLst>
            <pc:docMk/>
            <pc:sldMk cId="3449864902" sldId="285"/>
            <ac:spMk id="5" creationId="{EA512C43-D7D6-0CCA-E1E0-E400F92DACE3}"/>
          </ac:spMkLst>
        </pc:spChg>
      </pc:sldChg>
      <pc:sldChg chg="modSp add mod">
        <pc:chgData name="Paul Garrard" userId="4b373495e90c46ea" providerId="LiveId" clId="{2CC9D896-F813-43F7-99D1-BAF0420D490F}" dt="2025-01-04T12:45:09.462" v="16300" actId="6549"/>
        <pc:sldMkLst>
          <pc:docMk/>
          <pc:sldMk cId="2183867408" sldId="286"/>
        </pc:sldMkLst>
        <pc:spChg chg="mod">
          <ac:chgData name="Paul Garrard" userId="4b373495e90c46ea" providerId="LiveId" clId="{2CC9D896-F813-43F7-99D1-BAF0420D490F}" dt="2025-01-04T12:38:52.987" v="15404" actId="20577"/>
          <ac:spMkLst>
            <pc:docMk/>
            <pc:sldMk cId="2183867408" sldId="286"/>
            <ac:spMk id="4" creationId="{4C36D1CB-172B-271E-E058-F757AC626BA9}"/>
          </ac:spMkLst>
        </pc:spChg>
        <pc:spChg chg="mod">
          <ac:chgData name="Paul Garrard" userId="4b373495e90c46ea" providerId="LiveId" clId="{2CC9D896-F813-43F7-99D1-BAF0420D490F}" dt="2025-01-04T12:45:09.462" v="16300" actId="6549"/>
          <ac:spMkLst>
            <pc:docMk/>
            <pc:sldMk cId="2183867408" sldId="286"/>
            <ac:spMk id="5" creationId="{072FCAE7-5FFC-7891-6C70-38316B4FC3C5}"/>
          </ac:spMkLst>
        </pc:spChg>
      </pc:sldChg>
      <pc:sldChg chg="modSp add mod">
        <pc:chgData name="Paul Garrard" userId="4b373495e90c46ea" providerId="LiveId" clId="{2CC9D896-F813-43F7-99D1-BAF0420D490F}" dt="2025-01-04T13:12:02.502" v="17692" actId="20577"/>
        <pc:sldMkLst>
          <pc:docMk/>
          <pc:sldMk cId="1859533910" sldId="287"/>
        </pc:sldMkLst>
        <pc:spChg chg="mod">
          <ac:chgData name="Paul Garrard" userId="4b373495e90c46ea" providerId="LiveId" clId="{2CC9D896-F813-43F7-99D1-BAF0420D490F}" dt="2025-01-04T13:08:01.305" v="16872" actId="20577"/>
          <ac:spMkLst>
            <pc:docMk/>
            <pc:sldMk cId="1859533910" sldId="287"/>
            <ac:spMk id="4" creationId="{13E09BB6-B4CC-A62C-FFF8-C56D8150BE7E}"/>
          </ac:spMkLst>
        </pc:spChg>
        <pc:spChg chg="mod">
          <ac:chgData name="Paul Garrard" userId="4b373495e90c46ea" providerId="LiveId" clId="{2CC9D896-F813-43F7-99D1-BAF0420D490F}" dt="2025-01-04T13:12:02.502" v="17692" actId="20577"/>
          <ac:spMkLst>
            <pc:docMk/>
            <pc:sldMk cId="1859533910" sldId="287"/>
            <ac:spMk id="5" creationId="{395E09BA-240E-F847-F06F-54C20EF023B9}"/>
          </ac:spMkLst>
        </pc:spChg>
      </pc:sldChg>
      <pc:sldMasterChg chg="delSldLayout">
        <pc:chgData name="Paul Garrard" userId="4b373495e90c46ea" providerId="LiveId" clId="{2CC9D896-F813-43F7-99D1-BAF0420D490F}" dt="2025-01-01T13:22:42.474" v="816" actId="47"/>
        <pc:sldMasterMkLst>
          <pc:docMk/>
          <pc:sldMasterMk cId="1233805520" sldId="2147483648"/>
        </pc:sldMasterMkLst>
        <pc:sldLayoutChg chg="del">
          <pc:chgData name="Paul Garrard" userId="4b373495e90c46ea" providerId="LiveId" clId="{2CC9D896-F813-43F7-99D1-BAF0420D490F}" dt="2025-01-01T13:22:42.474" v="816" actId="47"/>
          <pc:sldLayoutMkLst>
            <pc:docMk/>
            <pc:sldMasterMk cId="1233805520" sldId="2147483648"/>
            <pc:sldLayoutMk cId="3536002599" sldId="2147483670"/>
          </pc:sldLayoutMkLst>
        </pc:sldLayoutChg>
      </pc:sldMasterChg>
      <pc:sldMasterChg chg="delSldLayout">
        <pc:chgData name="Paul Garrard" userId="4b373495e90c46ea" providerId="LiveId" clId="{2CC9D896-F813-43F7-99D1-BAF0420D490F}" dt="2025-01-03T18:14:44.400" v="13216" actId="47"/>
        <pc:sldMasterMkLst>
          <pc:docMk/>
          <pc:sldMasterMk cId="76914611" sldId="2147483664"/>
        </pc:sldMasterMkLst>
        <pc:sldLayoutChg chg="del">
          <pc:chgData name="Paul Garrard" userId="4b373495e90c46ea" providerId="LiveId" clId="{2CC9D896-F813-43F7-99D1-BAF0420D490F}" dt="2025-01-03T18:14:44.400" v="13216" actId="47"/>
          <pc:sldLayoutMkLst>
            <pc:docMk/>
            <pc:sldMasterMk cId="76914611" sldId="2147483664"/>
            <pc:sldLayoutMk cId="3827527916" sldId="2147483670"/>
          </pc:sldLayoutMkLst>
        </pc:sldLayoutChg>
      </pc:sldMasterChg>
    </pc:docChg>
  </pc:docChgLst>
  <pc:docChgLst>
    <pc:chgData name="Kimner, Susan" userId="2b742054-d310-43a2-aa35-6ffe5f8c0184" providerId="ADAL" clId="{B0BF97F9-8C8F-4947-8403-C91CD0E2CAC6}"/>
    <pc:docChg chg="undo custSel modSld delMainMaster modMainMaster">
      <pc:chgData name="Kimner, Susan" userId="2b742054-d310-43a2-aa35-6ffe5f8c0184" providerId="ADAL" clId="{B0BF97F9-8C8F-4947-8403-C91CD0E2CAC6}" dt="2025-02-07T19:28:47.902" v="846" actId="948"/>
      <pc:docMkLst>
        <pc:docMk/>
      </pc:docMkLst>
      <pc:sldChg chg="modSp mod">
        <pc:chgData name="Kimner, Susan" userId="2b742054-d310-43a2-aa35-6ffe5f8c0184" providerId="ADAL" clId="{B0BF97F9-8C8F-4947-8403-C91CD0E2CAC6}" dt="2025-02-07T16:40:27.288" v="177" actId="14100"/>
        <pc:sldMkLst>
          <pc:docMk/>
          <pc:sldMk cId="162114431" sldId="257"/>
        </pc:sldMkLst>
        <pc:spChg chg="mod">
          <ac:chgData name="Kimner, Susan" userId="2b742054-d310-43a2-aa35-6ffe5f8c0184" providerId="ADAL" clId="{B0BF97F9-8C8F-4947-8403-C91CD0E2CAC6}" dt="2025-02-07T16:33:10.122" v="68" actId="1076"/>
          <ac:spMkLst>
            <pc:docMk/>
            <pc:sldMk cId="162114431" sldId="257"/>
            <ac:spMk id="4" creationId="{1CECBA9B-DCA5-408E-B928-5BCA95C19717}"/>
          </ac:spMkLst>
        </pc:spChg>
        <pc:spChg chg="mod">
          <ac:chgData name="Kimner, Susan" userId="2b742054-d310-43a2-aa35-6ffe5f8c0184" providerId="ADAL" clId="{B0BF97F9-8C8F-4947-8403-C91CD0E2CAC6}" dt="2025-02-07T16:40:27.288" v="177" actId="14100"/>
          <ac:spMkLst>
            <pc:docMk/>
            <pc:sldMk cId="162114431" sldId="257"/>
            <ac:spMk id="5" creationId="{AAF3113F-EF58-4449-9A3F-08041EB79D24}"/>
          </ac:spMkLst>
        </pc:spChg>
      </pc:sldChg>
      <pc:sldChg chg="modSp mod">
        <pc:chgData name="Kimner, Susan" userId="2b742054-d310-43a2-aa35-6ffe5f8c0184" providerId="ADAL" clId="{B0BF97F9-8C8F-4947-8403-C91CD0E2CAC6}" dt="2025-02-07T16:42:12.867" v="189" actId="948"/>
        <pc:sldMkLst>
          <pc:docMk/>
          <pc:sldMk cId="1858096045" sldId="263"/>
        </pc:sldMkLst>
        <pc:spChg chg="mod">
          <ac:chgData name="Kimner, Susan" userId="2b742054-d310-43a2-aa35-6ffe5f8c0184" providerId="ADAL" clId="{B0BF97F9-8C8F-4947-8403-C91CD0E2CAC6}" dt="2025-02-07T16:36:45.209" v="112" actId="255"/>
          <ac:spMkLst>
            <pc:docMk/>
            <pc:sldMk cId="1858096045" sldId="263"/>
            <ac:spMk id="4" creationId="{15B900F4-7DFD-B767-5BEE-F9AE253C6C52}"/>
          </ac:spMkLst>
        </pc:spChg>
        <pc:spChg chg="mod">
          <ac:chgData name="Kimner, Susan" userId="2b742054-d310-43a2-aa35-6ffe5f8c0184" providerId="ADAL" clId="{B0BF97F9-8C8F-4947-8403-C91CD0E2CAC6}" dt="2025-02-07T16:42:12.867" v="189" actId="948"/>
          <ac:spMkLst>
            <pc:docMk/>
            <pc:sldMk cId="1858096045" sldId="263"/>
            <ac:spMk id="5" creationId="{44314CBE-5496-6751-9FF7-3F2BC879C978}"/>
          </ac:spMkLst>
        </pc:spChg>
      </pc:sldChg>
      <pc:sldChg chg="modSp mod">
        <pc:chgData name="Kimner, Susan" userId="2b742054-d310-43a2-aa35-6ffe5f8c0184" providerId="ADAL" clId="{B0BF97F9-8C8F-4947-8403-C91CD0E2CAC6}" dt="2025-02-07T16:31:52.227" v="58" actId="1076"/>
        <pc:sldMkLst>
          <pc:docMk/>
          <pc:sldMk cId="2284127177" sldId="264"/>
        </pc:sldMkLst>
        <pc:spChg chg="mod">
          <ac:chgData name="Kimner, Susan" userId="2b742054-d310-43a2-aa35-6ffe5f8c0184" providerId="ADAL" clId="{B0BF97F9-8C8F-4947-8403-C91CD0E2CAC6}" dt="2025-02-07T16:31:52.227" v="58" actId="1076"/>
          <ac:spMkLst>
            <pc:docMk/>
            <pc:sldMk cId="2284127177" sldId="264"/>
            <ac:spMk id="4" creationId="{6889EFE7-D160-8984-F616-4EDDB0F4B069}"/>
          </ac:spMkLst>
        </pc:spChg>
        <pc:spChg chg="mod">
          <ac:chgData name="Kimner, Susan" userId="2b742054-d310-43a2-aa35-6ffe5f8c0184" providerId="ADAL" clId="{B0BF97F9-8C8F-4947-8403-C91CD0E2CAC6}" dt="2025-02-07T16:30:45.576" v="45" actId="20577"/>
          <ac:spMkLst>
            <pc:docMk/>
            <pc:sldMk cId="2284127177" sldId="264"/>
            <ac:spMk id="5" creationId="{1AF7B145-DD0C-3F0C-2F29-672CFD787F68}"/>
          </ac:spMkLst>
        </pc:spChg>
      </pc:sldChg>
      <pc:sldChg chg="modSp mod">
        <pc:chgData name="Kimner, Susan" userId="2b742054-d310-43a2-aa35-6ffe5f8c0184" providerId="ADAL" clId="{B0BF97F9-8C8F-4947-8403-C91CD0E2CAC6}" dt="2025-02-07T16:32:46.642" v="64" actId="20577"/>
        <pc:sldMkLst>
          <pc:docMk/>
          <pc:sldMk cId="613843756" sldId="265"/>
        </pc:sldMkLst>
        <pc:spChg chg="mod">
          <ac:chgData name="Kimner, Susan" userId="2b742054-d310-43a2-aa35-6ffe5f8c0184" providerId="ADAL" clId="{B0BF97F9-8C8F-4947-8403-C91CD0E2CAC6}" dt="2025-02-07T16:31:37.142" v="56" actId="1076"/>
          <ac:spMkLst>
            <pc:docMk/>
            <pc:sldMk cId="613843756" sldId="265"/>
            <ac:spMk id="4" creationId="{39BE00E4-9C59-FD8B-3FD6-BA29DF951649}"/>
          </ac:spMkLst>
        </pc:spChg>
        <pc:spChg chg="mod">
          <ac:chgData name="Kimner, Susan" userId="2b742054-d310-43a2-aa35-6ffe5f8c0184" providerId="ADAL" clId="{B0BF97F9-8C8F-4947-8403-C91CD0E2CAC6}" dt="2025-02-07T16:32:46.642" v="64" actId="20577"/>
          <ac:spMkLst>
            <pc:docMk/>
            <pc:sldMk cId="613843756" sldId="265"/>
            <ac:spMk id="5" creationId="{B4FF53D5-EF1C-9173-8A88-718E8748AA5B}"/>
          </ac:spMkLst>
        </pc:spChg>
      </pc:sldChg>
      <pc:sldChg chg="modSp mod">
        <pc:chgData name="Kimner, Susan" userId="2b742054-d310-43a2-aa35-6ffe5f8c0184" providerId="ADAL" clId="{B0BF97F9-8C8F-4947-8403-C91CD0E2CAC6}" dt="2025-02-07T16:52:46.243" v="315" actId="20577"/>
        <pc:sldMkLst>
          <pc:docMk/>
          <pc:sldMk cId="1036508254" sldId="266"/>
        </pc:sldMkLst>
        <pc:spChg chg="mod">
          <ac:chgData name="Kimner, Susan" userId="2b742054-d310-43a2-aa35-6ffe5f8c0184" providerId="ADAL" clId="{B0BF97F9-8C8F-4947-8403-C91CD0E2CAC6}" dt="2025-02-07T16:51:31.503" v="296" actId="1076"/>
          <ac:spMkLst>
            <pc:docMk/>
            <pc:sldMk cId="1036508254" sldId="266"/>
            <ac:spMk id="4" creationId="{4945C99A-F819-32FB-45B7-5F4373263D29}"/>
          </ac:spMkLst>
        </pc:spChg>
        <pc:spChg chg="mod">
          <ac:chgData name="Kimner, Susan" userId="2b742054-d310-43a2-aa35-6ffe5f8c0184" providerId="ADAL" clId="{B0BF97F9-8C8F-4947-8403-C91CD0E2CAC6}" dt="2025-02-07T16:52:46.243" v="315" actId="20577"/>
          <ac:spMkLst>
            <pc:docMk/>
            <pc:sldMk cId="1036508254" sldId="266"/>
            <ac:spMk id="5" creationId="{A7AE65AE-B476-7024-1E56-FE1204123AAE}"/>
          </ac:spMkLst>
        </pc:spChg>
      </pc:sldChg>
      <pc:sldChg chg="modSp mod">
        <pc:chgData name="Kimner, Susan" userId="2b742054-d310-43a2-aa35-6ffe5f8c0184" providerId="ADAL" clId="{B0BF97F9-8C8F-4947-8403-C91CD0E2CAC6}" dt="2025-02-07T18:31:42.413" v="346" actId="14100"/>
        <pc:sldMkLst>
          <pc:docMk/>
          <pc:sldMk cId="1873912262" sldId="267"/>
        </pc:sldMkLst>
        <pc:spChg chg="mod">
          <ac:chgData name="Kimner, Susan" userId="2b742054-d310-43a2-aa35-6ffe5f8c0184" providerId="ADAL" clId="{B0BF97F9-8C8F-4947-8403-C91CD0E2CAC6}" dt="2025-02-07T18:30:46.327" v="335" actId="1076"/>
          <ac:spMkLst>
            <pc:docMk/>
            <pc:sldMk cId="1873912262" sldId="267"/>
            <ac:spMk id="4" creationId="{0D724CDF-37CF-E25F-274C-030F5DAB60AE}"/>
          </ac:spMkLst>
        </pc:spChg>
        <pc:spChg chg="mod">
          <ac:chgData name="Kimner, Susan" userId="2b742054-d310-43a2-aa35-6ffe5f8c0184" providerId="ADAL" clId="{B0BF97F9-8C8F-4947-8403-C91CD0E2CAC6}" dt="2025-02-07T18:31:42.413" v="346" actId="14100"/>
          <ac:spMkLst>
            <pc:docMk/>
            <pc:sldMk cId="1873912262" sldId="267"/>
            <ac:spMk id="5" creationId="{A7D42AF3-C67E-E518-DFB2-C06E2AC3E9BD}"/>
          </ac:spMkLst>
        </pc:spChg>
      </pc:sldChg>
      <pc:sldChg chg="modSp mod">
        <pc:chgData name="Kimner, Susan" userId="2b742054-d310-43a2-aa35-6ffe5f8c0184" providerId="ADAL" clId="{B0BF97F9-8C8F-4947-8403-C91CD0E2CAC6}" dt="2025-02-07T18:33:57.956" v="372" actId="20577"/>
        <pc:sldMkLst>
          <pc:docMk/>
          <pc:sldMk cId="2357993850" sldId="268"/>
        </pc:sldMkLst>
        <pc:spChg chg="mod">
          <ac:chgData name="Kimner, Susan" userId="2b742054-d310-43a2-aa35-6ffe5f8c0184" providerId="ADAL" clId="{B0BF97F9-8C8F-4947-8403-C91CD0E2CAC6}" dt="2025-02-07T18:33:34.051" v="368" actId="1076"/>
          <ac:spMkLst>
            <pc:docMk/>
            <pc:sldMk cId="2357993850" sldId="268"/>
            <ac:spMk id="4" creationId="{F6406C8C-5A40-F5B3-9A1B-4806C86115EB}"/>
          </ac:spMkLst>
        </pc:spChg>
        <pc:spChg chg="mod">
          <ac:chgData name="Kimner, Susan" userId="2b742054-d310-43a2-aa35-6ffe5f8c0184" providerId="ADAL" clId="{B0BF97F9-8C8F-4947-8403-C91CD0E2CAC6}" dt="2025-02-07T18:33:57.956" v="372" actId="20577"/>
          <ac:spMkLst>
            <pc:docMk/>
            <pc:sldMk cId="2357993850" sldId="268"/>
            <ac:spMk id="5" creationId="{4B0F792B-DE8D-5ED2-0D1F-29D6F0402158}"/>
          </ac:spMkLst>
        </pc:spChg>
      </pc:sldChg>
      <pc:sldChg chg="modSp mod">
        <pc:chgData name="Kimner, Susan" userId="2b742054-d310-43a2-aa35-6ffe5f8c0184" providerId="ADAL" clId="{B0BF97F9-8C8F-4947-8403-C91CD0E2CAC6}" dt="2025-02-07T18:35:32.912" v="393" actId="20577"/>
        <pc:sldMkLst>
          <pc:docMk/>
          <pc:sldMk cId="1628035527" sldId="269"/>
        </pc:sldMkLst>
        <pc:spChg chg="mod">
          <ac:chgData name="Kimner, Susan" userId="2b742054-d310-43a2-aa35-6ffe5f8c0184" providerId="ADAL" clId="{B0BF97F9-8C8F-4947-8403-C91CD0E2CAC6}" dt="2025-02-07T18:34:40.241" v="376" actId="1076"/>
          <ac:spMkLst>
            <pc:docMk/>
            <pc:sldMk cId="1628035527" sldId="269"/>
            <ac:spMk id="4" creationId="{B5C581D3-EEDC-A8C6-4D94-AE093BAA855D}"/>
          </ac:spMkLst>
        </pc:spChg>
        <pc:spChg chg="mod">
          <ac:chgData name="Kimner, Susan" userId="2b742054-d310-43a2-aa35-6ffe5f8c0184" providerId="ADAL" clId="{B0BF97F9-8C8F-4947-8403-C91CD0E2CAC6}" dt="2025-02-07T18:35:32.912" v="393" actId="20577"/>
          <ac:spMkLst>
            <pc:docMk/>
            <pc:sldMk cId="1628035527" sldId="269"/>
            <ac:spMk id="5" creationId="{F4633D2E-BBB2-2E56-5FFB-78A75EE789C3}"/>
          </ac:spMkLst>
        </pc:spChg>
      </pc:sldChg>
      <pc:sldChg chg="modSp mod">
        <pc:chgData name="Kimner, Susan" userId="2b742054-d310-43a2-aa35-6ffe5f8c0184" providerId="ADAL" clId="{B0BF97F9-8C8F-4947-8403-C91CD0E2CAC6}" dt="2025-02-07T18:37:27.077" v="432" actId="14100"/>
        <pc:sldMkLst>
          <pc:docMk/>
          <pc:sldMk cId="1813359890" sldId="270"/>
        </pc:sldMkLst>
        <pc:spChg chg="mod">
          <ac:chgData name="Kimner, Susan" userId="2b742054-d310-43a2-aa35-6ffe5f8c0184" providerId="ADAL" clId="{B0BF97F9-8C8F-4947-8403-C91CD0E2CAC6}" dt="2025-02-07T18:35:51.864" v="397" actId="1076"/>
          <ac:spMkLst>
            <pc:docMk/>
            <pc:sldMk cId="1813359890" sldId="270"/>
            <ac:spMk id="4" creationId="{B9FCD71A-F66C-48CF-8FB3-830AB79E82A9}"/>
          </ac:spMkLst>
        </pc:spChg>
        <pc:spChg chg="mod">
          <ac:chgData name="Kimner, Susan" userId="2b742054-d310-43a2-aa35-6ffe5f8c0184" providerId="ADAL" clId="{B0BF97F9-8C8F-4947-8403-C91CD0E2CAC6}" dt="2025-02-07T18:37:27.077" v="432" actId="14100"/>
          <ac:spMkLst>
            <pc:docMk/>
            <pc:sldMk cId="1813359890" sldId="270"/>
            <ac:spMk id="5" creationId="{6BCE54BE-92D3-801F-35BF-9EF31E71BBE3}"/>
          </ac:spMkLst>
        </pc:spChg>
      </pc:sldChg>
      <pc:sldChg chg="modSp mod">
        <pc:chgData name="Kimner, Susan" userId="2b742054-d310-43a2-aa35-6ffe5f8c0184" providerId="ADAL" clId="{B0BF97F9-8C8F-4947-8403-C91CD0E2CAC6}" dt="2025-02-07T18:39:07.236" v="455" actId="948"/>
        <pc:sldMkLst>
          <pc:docMk/>
          <pc:sldMk cId="1473524340" sldId="271"/>
        </pc:sldMkLst>
        <pc:spChg chg="mod">
          <ac:chgData name="Kimner, Susan" userId="2b742054-d310-43a2-aa35-6ffe5f8c0184" providerId="ADAL" clId="{B0BF97F9-8C8F-4947-8403-C91CD0E2CAC6}" dt="2025-02-07T18:37:49.206" v="436" actId="255"/>
          <ac:spMkLst>
            <pc:docMk/>
            <pc:sldMk cId="1473524340" sldId="271"/>
            <ac:spMk id="4" creationId="{EE01438A-166D-6D61-8D37-D092BF54E0F0}"/>
          </ac:spMkLst>
        </pc:spChg>
        <pc:spChg chg="mod">
          <ac:chgData name="Kimner, Susan" userId="2b742054-d310-43a2-aa35-6ffe5f8c0184" providerId="ADAL" clId="{B0BF97F9-8C8F-4947-8403-C91CD0E2CAC6}" dt="2025-02-07T18:39:07.236" v="455" actId="948"/>
          <ac:spMkLst>
            <pc:docMk/>
            <pc:sldMk cId="1473524340" sldId="271"/>
            <ac:spMk id="5" creationId="{FC4B9EDF-EA74-CBB4-B3FD-F5A33E805741}"/>
          </ac:spMkLst>
        </pc:spChg>
      </pc:sldChg>
      <pc:sldChg chg="modSp mod">
        <pc:chgData name="Kimner, Susan" userId="2b742054-d310-43a2-aa35-6ffe5f8c0184" providerId="ADAL" clId="{B0BF97F9-8C8F-4947-8403-C91CD0E2CAC6}" dt="2025-02-07T18:43:38.798" v="491" actId="948"/>
        <pc:sldMkLst>
          <pc:docMk/>
          <pc:sldMk cId="1592588193" sldId="272"/>
        </pc:sldMkLst>
        <pc:spChg chg="mod">
          <ac:chgData name="Kimner, Susan" userId="2b742054-d310-43a2-aa35-6ffe5f8c0184" providerId="ADAL" clId="{B0BF97F9-8C8F-4947-8403-C91CD0E2CAC6}" dt="2025-02-07T18:39:49.414" v="459" actId="1076"/>
          <ac:spMkLst>
            <pc:docMk/>
            <pc:sldMk cId="1592588193" sldId="272"/>
            <ac:spMk id="4" creationId="{6379A085-CC3F-9D1E-75CF-F336381EC601}"/>
          </ac:spMkLst>
        </pc:spChg>
        <pc:spChg chg="mod">
          <ac:chgData name="Kimner, Susan" userId="2b742054-d310-43a2-aa35-6ffe5f8c0184" providerId="ADAL" clId="{B0BF97F9-8C8F-4947-8403-C91CD0E2CAC6}" dt="2025-02-07T18:43:38.798" v="491" actId="948"/>
          <ac:spMkLst>
            <pc:docMk/>
            <pc:sldMk cId="1592588193" sldId="272"/>
            <ac:spMk id="5" creationId="{B01D915E-B034-D20B-845B-2078AA51B0CC}"/>
          </ac:spMkLst>
        </pc:spChg>
      </pc:sldChg>
      <pc:sldChg chg="modSp mod">
        <pc:chgData name="Kimner, Susan" userId="2b742054-d310-43a2-aa35-6ffe5f8c0184" providerId="ADAL" clId="{B0BF97F9-8C8F-4947-8403-C91CD0E2CAC6}" dt="2025-02-07T19:21:20.897" v="843" actId="3064"/>
        <pc:sldMkLst>
          <pc:docMk/>
          <pc:sldMk cId="996359159" sldId="273"/>
        </pc:sldMkLst>
        <pc:spChg chg="mod">
          <ac:chgData name="Kimner, Susan" userId="2b742054-d310-43a2-aa35-6ffe5f8c0184" providerId="ADAL" clId="{B0BF97F9-8C8F-4947-8403-C91CD0E2CAC6}" dt="2025-02-07T19:21:20.897" v="843" actId="3064"/>
          <ac:spMkLst>
            <pc:docMk/>
            <pc:sldMk cId="996359159" sldId="273"/>
            <ac:spMk id="4" creationId="{133E728C-D044-CFD4-9681-DD3661868A5F}"/>
          </ac:spMkLst>
        </pc:spChg>
        <pc:spChg chg="mod">
          <ac:chgData name="Kimner, Susan" userId="2b742054-d310-43a2-aa35-6ffe5f8c0184" providerId="ADAL" clId="{B0BF97F9-8C8F-4947-8403-C91CD0E2CAC6}" dt="2025-02-07T19:01:21.291" v="602" actId="20577"/>
          <ac:spMkLst>
            <pc:docMk/>
            <pc:sldMk cId="996359159" sldId="273"/>
            <ac:spMk id="5" creationId="{EC6350F9-B451-C9C1-2964-DB2E81AD2568}"/>
          </ac:spMkLst>
        </pc:spChg>
      </pc:sldChg>
      <pc:sldChg chg="modSp mod">
        <pc:chgData name="Kimner, Susan" userId="2b742054-d310-43a2-aa35-6ffe5f8c0184" providerId="ADAL" clId="{B0BF97F9-8C8F-4947-8403-C91CD0E2CAC6}" dt="2025-02-07T19:09:26.283" v="693" actId="20577"/>
        <pc:sldMkLst>
          <pc:docMk/>
          <pc:sldMk cId="944152192" sldId="275"/>
        </pc:sldMkLst>
        <pc:spChg chg="mod">
          <ac:chgData name="Kimner, Susan" userId="2b742054-d310-43a2-aa35-6ffe5f8c0184" providerId="ADAL" clId="{B0BF97F9-8C8F-4947-8403-C91CD0E2CAC6}" dt="2025-02-07T19:09:26.283" v="693" actId="20577"/>
          <ac:spMkLst>
            <pc:docMk/>
            <pc:sldMk cId="944152192" sldId="275"/>
            <ac:spMk id="5" creationId="{EBC8EE1C-0A70-E785-5713-C514F02A8095}"/>
          </ac:spMkLst>
        </pc:spChg>
      </pc:sldChg>
      <pc:sldChg chg="modSp mod">
        <pc:chgData name="Kimner, Susan" userId="2b742054-d310-43a2-aa35-6ffe5f8c0184" providerId="ADAL" clId="{B0BF97F9-8C8F-4947-8403-C91CD0E2CAC6}" dt="2025-02-07T19:11:25.434" v="721" actId="20577"/>
        <pc:sldMkLst>
          <pc:docMk/>
          <pc:sldMk cId="41351643" sldId="276"/>
        </pc:sldMkLst>
        <pc:spChg chg="mod">
          <ac:chgData name="Kimner, Susan" userId="2b742054-d310-43a2-aa35-6ffe5f8c0184" providerId="ADAL" clId="{B0BF97F9-8C8F-4947-8403-C91CD0E2CAC6}" dt="2025-02-07T19:10:56.769" v="710" actId="20577"/>
          <ac:spMkLst>
            <pc:docMk/>
            <pc:sldMk cId="41351643" sldId="276"/>
            <ac:spMk id="3" creationId="{2DDAF8F0-32A8-8265-7AEC-C947D1A4A79D}"/>
          </ac:spMkLst>
        </pc:spChg>
        <pc:spChg chg="mod">
          <ac:chgData name="Kimner, Susan" userId="2b742054-d310-43a2-aa35-6ffe5f8c0184" providerId="ADAL" clId="{B0BF97F9-8C8F-4947-8403-C91CD0E2CAC6}" dt="2025-02-07T19:11:25.434" v="721" actId="20577"/>
          <ac:spMkLst>
            <pc:docMk/>
            <pc:sldMk cId="41351643" sldId="276"/>
            <ac:spMk id="5" creationId="{46F44A81-902D-92F7-A5BD-8CF8D103045A}"/>
          </ac:spMkLst>
        </pc:spChg>
      </pc:sldChg>
      <pc:sldChg chg="modSp mod">
        <pc:chgData name="Kimner, Susan" userId="2b742054-d310-43a2-aa35-6ffe5f8c0184" providerId="ADAL" clId="{B0BF97F9-8C8F-4947-8403-C91CD0E2CAC6}" dt="2025-02-07T19:28:47.902" v="846" actId="948"/>
        <pc:sldMkLst>
          <pc:docMk/>
          <pc:sldMk cId="1931721010" sldId="278"/>
        </pc:sldMkLst>
        <pc:spChg chg="mod">
          <ac:chgData name="Kimner, Susan" userId="2b742054-d310-43a2-aa35-6ffe5f8c0184" providerId="ADAL" clId="{B0BF97F9-8C8F-4947-8403-C91CD0E2CAC6}" dt="2025-02-07T19:28:47.902" v="846" actId="948"/>
          <ac:spMkLst>
            <pc:docMk/>
            <pc:sldMk cId="1931721010" sldId="278"/>
            <ac:spMk id="5" creationId="{AC3C269E-9B12-5B95-7F57-B3E0025CEE3B}"/>
          </ac:spMkLst>
        </pc:spChg>
      </pc:sldChg>
      <pc:sldChg chg="modSp mod">
        <pc:chgData name="Kimner, Susan" userId="2b742054-d310-43a2-aa35-6ffe5f8c0184" providerId="ADAL" clId="{B0BF97F9-8C8F-4947-8403-C91CD0E2CAC6}" dt="2025-02-07T19:07:55.135" v="677" actId="255"/>
        <pc:sldMkLst>
          <pc:docMk/>
          <pc:sldMk cId="2075449995" sldId="279"/>
        </pc:sldMkLst>
        <pc:spChg chg="mod">
          <ac:chgData name="Kimner, Susan" userId="2b742054-d310-43a2-aa35-6ffe5f8c0184" providerId="ADAL" clId="{B0BF97F9-8C8F-4947-8403-C91CD0E2CAC6}" dt="2025-02-07T19:07:55.135" v="677" actId="255"/>
          <ac:spMkLst>
            <pc:docMk/>
            <pc:sldMk cId="2075449995" sldId="279"/>
            <ac:spMk id="4" creationId="{6F642A70-6E2A-C4C9-C5E1-EAF711DDDCCD}"/>
          </ac:spMkLst>
        </pc:spChg>
        <pc:spChg chg="mod">
          <ac:chgData name="Kimner, Susan" userId="2b742054-d310-43a2-aa35-6ffe5f8c0184" providerId="ADAL" clId="{B0BF97F9-8C8F-4947-8403-C91CD0E2CAC6}" dt="2025-02-07T19:07:23.165" v="673" actId="20577"/>
          <ac:spMkLst>
            <pc:docMk/>
            <pc:sldMk cId="2075449995" sldId="279"/>
            <ac:spMk id="5" creationId="{82FE34FB-F635-103E-1B57-FC3456AD43AB}"/>
          </ac:spMkLst>
        </pc:spChg>
      </pc:sldChg>
      <pc:sldChg chg="modSp mod">
        <pc:chgData name="Kimner, Susan" userId="2b742054-d310-43a2-aa35-6ffe5f8c0184" providerId="ADAL" clId="{B0BF97F9-8C8F-4947-8403-C91CD0E2CAC6}" dt="2025-02-07T19:13:24.476" v="740" actId="20577"/>
        <pc:sldMkLst>
          <pc:docMk/>
          <pc:sldMk cId="3092360867" sldId="280"/>
        </pc:sldMkLst>
        <pc:spChg chg="mod">
          <ac:chgData name="Kimner, Susan" userId="2b742054-d310-43a2-aa35-6ffe5f8c0184" providerId="ADAL" clId="{B0BF97F9-8C8F-4947-8403-C91CD0E2CAC6}" dt="2025-02-07T19:11:35.673" v="722" actId="255"/>
          <ac:spMkLst>
            <pc:docMk/>
            <pc:sldMk cId="3092360867" sldId="280"/>
            <ac:spMk id="4" creationId="{217850A9-D8C6-AB37-9DA4-18D47587C44A}"/>
          </ac:spMkLst>
        </pc:spChg>
        <pc:spChg chg="mod">
          <ac:chgData name="Kimner, Susan" userId="2b742054-d310-43a2-aa35-6ffe5f8c0184" providerId="ADAL" clId="{B0BF97F9-8C8F-4947-8403-C91CD0E2CAC6}" dt="2025-02-07T19:13:24.476" v="740" actId="20577"/>
          <ac:spMkLst>
            <pc:docMk/>
            <pc:sldMk cId="3092360867" sldId="280"/>
            <ac:spMk id="5" creationId="{23EE54F6-7965-703F-37E0-6DA9AF1C376D}"/>
          </ac:spMkLst>
        </pc:spChg>
      </pc:sldChg>
      <pc:sldChg chg="modSp mod">
        <pc:chgData name="Kimner, Susan" userId="2b742054-d310-43a2-aa35-6ffe5f8c0184" providerId="ADAL" clId="{B0BF97F9-8C8F-4947-8403-C91CD0E2CAC6}" dt="2025-02-07T19:15:18.663" v="782" actId="20577"/>
        <pc:sldMkLst>
          <pc:docMk/>
          <pc:sldMk cId="4156523642" sldId="281"/>
        </pc:sldMkLst>
        <pc:spChg chg="mod">
          <ac:chgData name="Kimner, Susan" userId="2b742054-d310-43a2-aa35-6ffe5f8c0184" providerId="ADAL" clId="{B0BF97F9-8C8F-4947-8403-C91CD0E2CAC6}" dt="2025-02-07T19:13:51.749" v="741" actId="255"/>
          <ac:spMkLst>
            <pc:docMk/>
            <pc:sldMk cId="4156523642" sldId="281"/>
            <ac:spMk id="4" creationId="{F6D8E43D-EE9A-8C6B-079B-661AA9A53F17}"/>
          </ac:spMkLst>
        </pc:spChg>
        <pc:spChg chg="mod">
          <ac:chgData name="Kimner, Susan" userId="2b742054-d310-43a2-aa35-6ffe5f8c0184" providerId="ADAL" clId="{B0BF97F9-8C8F-4947-8403-C91CD0E2CAC6}" dt="2025-02-07T19:15:18.663" v="782" actId="20577"/>
          <ac:spMkLst>
            <pc:docMk/>
            <pc:sldMk cId="4156523642" sldId="281"/>
            <ac:spMk id="5" creationId="{ABE1776B-6A20-E8CB-76B7-76C63B2158BD}"/>
          </ac:spMkLst>
        </pc:spChg>
      </pc:sldChg>
      <pc:sldChg chg="modSp mod">
        <pc:chgData name="Kimner, Susan" userId="2b742054-d310-43a2-aa35-6ffe5f8c0184" providerId="ADAL" clId="{B0BF97F9-8C8F-4947-8403-C91CD0E2CAC6}" dt="2025-02-07T19:19:41.909" v="832" actId="948"/>
        <pc:sldMkLst>
          <pc:docMk/>
          <pc:sldMk cId="2086963516" sldId="282"/>
        </pc:sldMkLst>
        <pc:spChg chg="mod">
          <ac:chgData name="Kimner, Susan" userId="2b742054-d310-43a2-aa35-6ffe5f8c0184" providerId="ADAL" clId="{B0BF97F9-8C8F-4947-8403-C91CD0E2CAC6}" dt="2025-02-07T19:18:33.502" v="813" actId="255"/>
          <ac:spMkLst>
            <pc:docMk/>
            <pc:sldMk cId="2086963516" sldId="282"/>
            <ac:spMk id="4" creationId="{28354FDC-369D-758F-4DCD-5E4E63614ED8}"/>
          </ac:spMkLst>
        </pc:spChg>
        <pc:spChg chg="mod">
          <ac:chgData name="Kimner, Susan" userId="2b742054-d310-43a2-aa35-6ffe5f8c0184" providerId="ADAL" clId="{B0BF97F9-8C8F-4947-8403-C91CD0E2CAC6}" dt="2025-02-07T19:19:41.909" v="832" actId="948"/>
          <ac:spMkLst>
            <pc:docMk/>
            <pc:sldMk cId="2086963516" sldId="282"/>
            <ac:spMk id="5" creationId="{CD3983E6-D179-0338-527B-DA138B2EA792}"/>
          </ac:spMkLst>
        </pc:spChg>
      </pc:sldChg>
      <pc:sldChg chg="modSp mod">
        <pc:chgData name="Kimner, Susan" userId="2b742054-d310-43a2-aa35-6ffe5f8c0184" providerId="ADAL" clId="{B0BF97F9-8C8F-4947-8403-C91CD0E2CAC6}" dt="2025-02-07T19:20:36.473" v="842" actId="20577"/>
        <pc:sldMkLst>
          <pc:docMk/>
          <pc:sldMk cId="1179362595" sldId="283"/>
        </pc:sldMkLst>
        <pc:spChg chg="mod">
          <ac:chgData name="Kimner, Susan" userId="2b742054-d310-43a2-aa35-6ffe5f8c0184" providerId="ADAL" clId="{B0BF97F9-8C8F-4947-8403-C91CD0E2CAC6}" dt="2025-02-07T19:20:36.473" v="842" actId="20577"/>
          <ac:spMkLst>
            <pc:docMk/>
            <pc:sldMk cId="1179362595" sldId="283"/>
            <ac:spMk id="2" creationId="{FE86474D-167A-2ED2-DC68-B468BAD9D988}"/>
          </ac:spMkLst>
        </pc:spChg>
      </pc:sldChg>
      <pc:sldChg chg="modSp mod">
        <pc:chgData name="Kimner, Susan" userId="2b742054-d310-43a2-aa35-6ffe5f8c0184" providerId="ADAL" clId="{B0BF97F9-8C8F-4947-8403-C91CD0E2CAC6}" dt="2025-02-07T19:18:08.508" v="812" actId="948"/>
        <pc:sldMkLst>
          <pc:docMk/>
          <pc:sldMk cId="3368911118" sldId="284"/>
        </pc:sldMkLst>
        <pc:spChg chg="mod">
          <ac:chgData name="Kimner, Susan" userId="2b742054-d310-43a2-aa35-6ffe5f8c0184" providerId="ADAL" clId="{B0BF97F9-8C8F-4947-8403-C91CD0E2CAC6}" dt="2025-02-07T19:15:35.177" v="783" actId="255"/>
          <ac:spMkLst>
            <pc:docMk/>
            <pc:sldMk cId="3368911118" sldId="284"/>
            <ac:spMk id="4" creationId="{42746001-D172-58BC-A9ED-7111323B9F81}"/>
          </ac:spMkLst>
        </pc:spChg>
        <pc:spChg chg="mod">
          <ac:chgData name="Kimner, Susan" userId="2b742054-d310-43a2-aa35-6ffe5f8c0184" providerId="ADAL" clId="{B0BF97F9-8C8F-4947-8403-C91CD0E2CAC6}" dt="2025-02-07T19:18:08.508" v="812" actId="948"/>
          <ac:spMkLst>
            <pc:docMk/>
            <pc:sldMk cId="3368911118" sldId="284"/>
            <ac:spMk id="5" creationId="{3426D008-5F3F-4867-34B4-EE2352950B40}"/>
          </ac:spMkLst>
        </pc:spChg>
      </pc:sldChg>
      <pc:sldChg chg="modSp mod">
        <pc:chgData name="Kimner, Susan" userId="2b742054-d310-43a2-aa35-6ffe5f8c0184" providerId="ADAL" clId="{B0BF97F9-8C8F-4947-8403-C91CD0E2CAC6}" dt="2025-02-07T16:51:10.442" v="292" actId="20577"/>
        <pc:sldMkLst>
          <pc:docMk/>
          <pc:sldMk cId="3449864902" sldId="285"/>
        </pc:sldMkLst>
        <pc:spChg chg="mod">
          <ac:chgData name="Kimner, Susan" userId="2b742054-d310-43a2-aa35-6ffe5f8c0184" providerId="ADAL" clId="{B0BF97F9-8C8F-4947-8403-C91CD0E2CAC6}" dt="2025-02-07T16:49:36.250" v="263" actId="1076"/>
          <ac:spMkLst>
            <pc:docMk/>
            <pc:sldMk cId="3449864902" sldId="285"/>
            <ac:spMk id="4" creationId="{4A4DEB42-5FE9-E156-E41B-9AB0ED48CD2D}"/>
          </ac:spMkLst>
        </pc:spChg>
        <pc:spChg chg="mod">
          <ac:chgData name="Kimner, Susan" userId="2b742054-d310-43a2-aa35-6ffe5f8c0184" providerId="ADAL" clId="{B0BF97F9-8C8F-4947-8403-C91CD0E2CAC6}" dt="2025-02-07T16:51:10.442" v="292" actId="20577"/>
          <ac:spMkLst>
            <pc:docMk/>
            <pc:sldMk cId="3449864902" sldId="285"/>
            <ac:spMk id="5" creationId="{EA512C43-D7D6-0CCA-E1E0-E400F92DACE3}"/>
          </ac:spMkLst>
        </pc:spChg>
      </pc:sldChg>
      <pc:sldChg chg="modSp mod">
        <pc:chgData name="Kimner, Susan" userId="2b742054-d310-43a2-aa35-6ffe5f8c0184" providerId="ADAL" clId="{B0BF97F9-8C8F-4947-8403-C91CD0E2CAC6}" dt="2025-02-07T16:45:22.444" v="224" actId="14100"/>
        <pc:sldMkLst>
          <pc:docMk/>
          <pc:sldMk cId="2183867408" sldId="286"/>
        </pc:sldMkLst>
        <pc:spChg chg="mod">
          <ac:chgData name="Kimner, Susan" userId="2b742054-d310-43a2-aa35-6ffe5f8c0184" providerId="ADAL" clId="{B0BF97F9-8C8F-4947-8403-C91CD0E2CAC6}" dt="2025-02-07T16:42:45.910" v="193" actId="255"/>
          <ac:spMkLst>
            <pc:docMk/>
            <pc:sldMk cId="2183867408" sldId="286"/>
            <ac:spMk id="4" creationId="{4C36D1CB-172B-271E-E058-F757AC626BA9}"/>
          </ac:spMkLst>
        </pc:spChg>
        <pc:spChg chg="mod">
          <ac:chgData name="Kimner, Susan" userId="2b742054-d310-43a2-aa35-6ffe5f8c0184" providerId="ADAL" clId="{B0BF97F9-8C8F-4947-8403-C91CD0E2CAC6}" dt="2025-02-07T16:45:22.444" v="224" actId="14100"/>
          <ac:spMkLst>
            <pc:docMk/>
            <pc:sldMk cId="2183867408" sldId="286"/>
            <ac:spMk id="5" creationId="{072FCAE7-5FFC-7891-6C70-38316B4FC3C5}"/>
          </ac:spMkLst>
        </pc:spChg>
      </pc:sldChg>
      <pc:sldChg chg="modSp mod">
        <pc:chgData name="Kimner, Susan" userId="2b742054-d310-43a2-aa35-6ffe5f8c0184" providerId="ADAL" clId="{B0BF97F9-8C8F-4947-8403-C91CD0E2CAC6}" dt="2025-02-07T16:49:05.855" v="259" actId="20577"/>
        <pc:sldMkLst>
          <pc:docMk/>
          <pc:sldMk cId="1859533910" sldId="287"/>
        </pc:sldMkLst>
        <pc:spChg chg="mod">
          <ac:chgData name="Kimner, Susan" userId="2b742054-d310-43a2-aa35-6ffe5f8c0184" providerId="ADAL" clId="{B0BF97F9-8C8F-4947-8403-C91CD0E2CAC6}" dt="2025-02-07T16:46:27.285" v="236" actId="1076"/>
          <ac:spMkLst>
            <pc:docMk/>
            <pc:sldMk cId="1859533910" sldId="287"/>
            <ac:spMk id="4" creationId="{13E09BB6-B4CC-A62C-FFF8-C56D8150BE7E}"/>
          </ac:spMkLst>
        </pc:spChg>
        <pc:spChg chg="mod">
          <ac:chgData name="Kimner, Susan" userId="2b742054-d310-43a2-aa35-6ffe5f8c0184" providerId="ADAL" clId="{B0BF97F9-8C8F-4947-8403-C91CD0E2CAC6}" dt="2025-02-07T16:49:05.855" v="259" actId="20577"/>
          <ac:spMkLst>
            <pc:docMk/>
            <pc:sldMk cId="1859533910" sldId="287"/>
            <ac:spMk id="5" creationId="{395E09BA-240E-F847-F06F-54C20EF023B9}"/>
          </ac:spMkLst>
        </pc:spChg>
      </pc:sldChg>
      <pc:sldMasterChg chg="modSp mod modSldLayout">
        <pc:chgData name="Kimner, Susan" userId="2b742054-d310-43a2-aa35-6ffe5f8c0184" providerId="ADAL" clId="{B0BF97F9-8C8F-4947-8403-C91CD0E2CAC6}" dt="2025-02-07T18:58:52.649" v="589"/>
        <pc:sldMasterMkLst>
          <pc:docMk/>
          <pc:sldMasterMk cId="76914611" sldId="2147483664"/>
        </pc:sldMasterMkLst>
        <pc:spChg chg="mod">
          <ac:chgData name="Kimner, Susan" userId="2b742054-d310-43a2-aa35-6ffe5f8c0184" providerId="ADAL" clId="{B0BF97F9-8C8F-4947-8403-C91CD0E2CAC6}" dt="2025-02-07T18:45:06.200" v="514" actId="1076"/>
          <ac:spMkLst>
            <pc:docMk/>
            <pc:sldMasterMk cId="76914611" sldId="2147483664"/>
            <ac:spMk id="2" creationId="{00000000-0000-0000-0000-000000000000}"/>
          </ac:spMkLst>
        </pc:spChg>
        <pc:spChg chg="mod">
          <ac:chgData name="Kimner, Susan" userId="2b742054-d310-43a2-aa35-6ffe5f8c0184" providerId="ADAL" clId="{B0BF97F9-8C8F-4947-8403-C91CD0E2CAC6}" dt="2025-02-07T18:58:41.382" v="587" actId="179"/>
          <ac:spMkLst>
            <pc:docMk/>
            <pc:sldMasterMk cId="76914611" sldId="2147483664"/>
            <ac:spMk id="3" creationId="{00000000-0000-0000-0000-000000000000}"/>
          </ac:spMkLst>
        </pc:spChg>
        <pc:sldLayoutChg chg="addSp delSp modSp mod">
          <pc:chgData name="Kimner, Susan" userId="2b742054-d310-43a2-aa35-6ffe5f8c0184" providerId="ADAL" clId="{B0BF97F9-8C8F-4947-8403-C91CD0E2CAC6}" dt="2025-02-07T18:58:52.649" v="589"/>
          <pc:sldLayoutMkLst>
            <pc:docMk/>
            <pc:sldMasterMk cId="76914611" sldId="2147483664"/>
            <pc:sldLayoutMk cId="1732658620" sldId="2147483666"/>
          </pc:sldLayoutMkLst>
          <pc:spChg chg="mod">
            <ac:chgData name="Kimner, Susan" userId="2b742054-d310-43a2-aa35-6ffe5f8c0184" providerId="ADAL" clId="{B0BF97F9-8C8F-4947-8403-C91CD0E2CAC6}" dt="2025-02-07T18:44:33.974" v="500" actId="1076"/>
            <ac:spMkLst>
              <pc:docMk/>
              <pc:sldMasterMk cId="76914611" sldId="2147483664"/>
              <pc:sldLayoutMk cId="1732658620" sldId="2147483666"/>
              <ac:spMk id="2" creationId="{00000000-0000-0000-0000-000000000000}"/>
            </ac:spMkLst>
          </pc:spChg>
          <pc:spChg chg="del mod">
            <ac:chgData name="Kimner, Susan" userId="2b742054-d310-43a2-aa35-6ffe5f8c0184" providerId="ADAL" clId="{B0BF97F9-8C8F-4947-8403-C91CD0E2CAC6}" dt="2025-02-07T18:58:52.207" v="588" actId="478"/>
            <ac:spMkLst>
              <pc:docMk/>
              <pc:sldMasterMk cId="76914611" sldId="2147483664"/>
              <pc:sldLayoutMk cId="1732658620" sldId="2147483666"/>
              <ac:spMk id="3" creationId="{00000000-0000-0000-0000-000000000000}"/>
            </ac:spMkLst>
          </pc:spChg>
          <pc:spChg chg="add mod">
            <ac:chgData name="Kimner, Susan" userId="2b742054-d310-43a2-aa35-6ffe5f8c0184" providerId="ADAL" clId="{B0BF97F9-8C8F-4947-8403-C91CD0E2CAC6}" dt="2025-02-07T18:58:52.649" v="589"/>
            <ac:spMkLst>
              <pc:docMk/>
              <pc:sldMasterMk cId="76914611" sldId="2147483664"/>
              <pc:sldLayoutMk cId="1732658620" sldId="2147483666"/>
              <ac:spMk id="4" creationId="{F29DA76C-EBEB-86F3-2DB6-63C7860A16CC}"/>
            </ac:spMkLst>
          </pc:spChg>
        </pc:sldLayoutChg>
      </pc:sldMasterChg>
      <pc:sldMasterChg chg="addSp delSp modSp del mod">
        <pc:chgData name="Kimner, Susan" userId="2b742054-d310-43a2-aa35-6ffe5f8c0184" providerId="ADAL" clId="{B0BF97F9-8C8F-4947-8403-C91CD0E2CAC6}" dt="2025-02-07T18:47:28.414" v="542" actId="2696"/>
        <pc:sldMasterMkLst>
          <pc:docMk/>
          <pc:sldMasterMk cId="716065390" sldId="2147483667"/>
        </pc:sldMasterMkLst>
        <pc:spChg chg="del">
          <ac:chgData name="Kimner, Susan" userId="2b742054-d310-43a2-aa35-6ffe5f8c0184" providerId="ADAL" clId="{B0BF97F9-8C8F-4947-8403-C91CD0E2CAC6}" dt="2025-02-07T18:46:15.350" v="535" actId="478"/>
          <ac:spMkLst>
            <pc:docMk/>
            <pc:sldMasterMk cId="716065390" sldId="2147483667"/>
            <ac:spMk id="2" creationId="{00000000-0000-0000-0000-000000000000}"/>
          </ac:spMkLst>
        </pc:spChg>
        <pc:spChg chg="del">
          <ac:chgData name="Kimner, Susan" userId="2b742054-d310-43a2-aa35-6ffe5f8c0184" providerId="ADAL" clId="{B0BF97F9-8C8F-4947-8403-C91CD0E2CAC6}" dt="2025-02-07T18:46:16.621" v="536" actId="478"/>
          <ac:spMkLst>
            <pc:docMk/>
            <pc:sldMasterMk cId="716065390" sldId="2147483667"/>
            <ac:spMk id="3" creationId="{00000000-0000-0000-0000-000000000000}"/>
          </ac:spMkLst>
        </pc:spChg>
        <pc:spChg chg="add del mod">
          <ac:chgData name="Kimner, Susan" userId="2b742054-d310-43a2-aa35-6ffe5f8c0184" providerId="ADAL" clId="{B0BF97F9-8C8F-4947-8403-C91CD0E2CAC6}" dt="2025-02-07T18:47:10.150" v="540" actId="478"/>
          <ac:spMkLst>
            <pc:docMk/>
            <pc:sldMasterMk cId="716065390" sldId="2147483667"/>
            <ac:spMk id="7" creationId="{780C8307-0747-E145-F9DE-3CFA39F90CEB}"/>
          </ac:spMkLst>
        </pc:spChg>
        <pc:spChg chg="add mod">
          <ac:chgData name="Kimner, Susan" userId="2b742054-d310-43a2-aa35-6ffe5f8c0184" providerId="ADAL" clId="{B0BF97F9-8C8F-4947-8403-C91CD0E2CAC6}" dt="2025-02-07T18:46:17.708" v="537"/>
          <ac:spMkLst>
            <pc:docMk/>
            <pc:sldMasterMk cId="716065390" sldId="2147483667"/>
            <ac:spMk id="8" creationId="{178B516B-EFDE-3587-4A04-903FFC8A6476}"/>
          </ac:spMkLst>
        </pc:spChg>
        <pc:spChg chg="add mod">
          <ac:chgData name="Kimner, Susan" userId="2b742054-d310-43a2-aa35-6ffe5f8c0184" providerId="ADAL" clId="{B0BF97F9-8C8F-4947-8403-C91CD0E2CAC6}" dt="2025-02-07T18:47:11.602" v="541"/>
          <ac:spMkLst>
            <pc:docMk/>
            <pc:sldMasterMk cId="716065390" sldId="2147483667"/>
            <ac:spMk id="9" creationId="{7E1963EB-B067-665E-5476-DAD1427140BC}"/>
          </ac:spMkLst>
        </pc:spChg>
        <pc:picChg chg="mod">
          <ac:chgData name="Kimner, Susan" userId="2b742054-d310-43a2-aa35-6ffe5f8c0184" providerId="ADAL" clId="{B0BF97F9-8C8F-4947-8403-C91CD0E2CAC6}" dt="2025-02-07T18:46:09.665" v="534" actId="1076"/>
          <ac:picMkLst>
            <pc:docMk/>
            <pc:sldMasterMk cId="716065390" sldId="2147483667"/>
            <ac:picMk id="6" creationId="{4159A5E4-2A0C-1152-514E-9A9164F636A7}"/>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B86B160-B113-4154-97A5-E42BFD858B4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ED3157E-01E4-4D02-A899-B1B31CFB60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03C67B-040F-4948-8655-E90C110592BA}" type="datetimeFigureOut">
              <a:rPr lang="en-US" smtClean="0"/>
              <a:t>2/7/2025</a:t>
            </a:fld>
            <a:endParaRPr lang="en-US"/>
          </a:p>
        </p:txBody>
      </p:sp>
      <p:sp>
        <p:nvSpPr>
          <p:cNvPr id="4" name="Footer Placeholder 3">
            <a:extLst>
              <a:ext uri="{FF2B5EF4-FFF2-40B4-BE49-F238E27FC236}">
                <a16:creationId xmlns:a16="http://schemas.microsoft.com/office/drawing/2014/main" id="{B480824C-04EC-44E5-8618-DBAF681294E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1584839-52AE-43ED-9914-85173B6F90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CE6D7F-6414-4A1C-AB02-1D4D077E0CA4}" type="slidenum">
              <a:rPr lang="en-US" smtClean="0"/>
              <a:t>‹#›</a:t>
            </a:fld>
            <a:endParaRPr lang="en-US"/>
          </a:p>
        </p:txBody>
      </p:sp>
    </p:spTree>
    <p:extLst>
      <p:ext uri="{BB962C8B-B14F-4D97-AF65-F5344CB8AC3E}">
        <p14:creationId xmlns:p14="http://schemas.microsoft.com/office/powerpoint/2010/main" val="588193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DDA23-C47E-664C-8DC6-F9079FB09C80}"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C6997-AC77-0346-8FB3-27F30124BA4C}" type="slidenum">
              <a:rPr lang="en-US" smtClean="0"/>
              <a:t>‹#›</a:t>
            </a:fld>
            <a:endParaRPr lang="en-US"/>
          </a:p>
        </p:txBody>
      </p:sp>
    </p:spTree>
    <p:extLst>
      <p:ext uri="{BB962C8B-B14F-4D97-AF65-F5344CB8AC3E}">
        <p14:creationId xmlns:p14="http://schemas.microsoft.com/office/powerpoint/2010/main" val="2038475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C6997-AC77-0346-8FB3-27F30124BA4C}" type="slidenum">
              <a:rPr lang="en-US" smtClean="0"/>
              <a:t>1</a:t>
            </a:fld>
            <a:endParaRPr lang="en-US"/>
          </a:p>
        </p:txBody>
      </p:sp>
    </p:spTree>
    <p:extLst>
      <p:ext uri="{BB962C8B-B14F-4D97-AF65-F5344CB8AC3E}">
        <p14:creationId xmlns:p14="http://schemas.microsoft.com/office/powerpoint/2010/main" val="1848502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DC528-E714-AD15-716C-AC6BE8FADD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EA423D-5486-B8B7-135D-AA11833CF4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813382-E4BB-9EB9-9F44-7ED085E5AC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D07B6D2-4267-506D-5B31-1737308E9B83}"/>
              </a:ext>
            </a:extLst>
          </p:cNvPr>
          <p:cNvSpPr>
            <a:spLocks noGrp="1"/>
          </p:cNvSpPr>
          <p:nvPr>
            <p:ph type="sldNum" sz="quarter" idx="10"/>
          </p:nvPr>
        </p:nvSpPr>
        <p:spPr/>
        <p:txBody>
          <a:bodyPr/>
          <a:lstStyle/>
          <a:p>
            <a:fld id="{29DC6997-AC77-0346-8FB3-27F30124BA4C}" type="slidenum">
              <a:rPr lang="en-US" smtClean="0"/>
              <a:t>10</a:t>
            </a:fld>
            <a:endParaRPr lang="en-US"/>
          </a:p>
        </p:txBody>
      </p:sp>
    </p:spTree>
    <p:extLst>
      <p:ext uri="{BB962C8B-B14F-4D97-AF65-F5344CB8AC3E}">
        <p14:creationId xmlns:p14="http://schemas.microsoft.com/office/powerpoint/2010/main" val="2195941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74453-7240-8E91-9184-7DB2EAEB28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DB3C40-38CA-74A7-815A-FDFA061BEB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F2E8A5-6FB1-B54D-2847-800B13F8A6F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EB8F604-D9DB-CF40-485D-9966BE3310D0}"/>
              </a:ext>
            </a:extLst>
          </p:cNvPr>
          <p:cNvSpPr>
            <a:spLocks noGrp="1"/>
          </p:cNvSpPr>
          <p:nvPr>
            <p:ph type="sldNum" sz="quarter" idx="10"/>
          </p:nvPr>
        </p:nvSpPr>
        <p:spPr/>
        <p:txBody>
          <a:bodyPr/>
          <a:lstStyle/>
          <a:p>
            <a:fld id="{29DC6997-AC77-0346-8FB3-27F30124BA4C}" type="slidenum">
              <a:rPr lang="en-US" smtClean="0"/>
              <a:t>11</a:t>
            </a:fld>
            <a:endParaRPr lang="en-US"/>
          </a:p>
        </p:txBody>
      </p:sp>
    </p:spTree>
    <p:extLst>
      <p:ext uri="{BB962C8B-B14F-4D97-AF65-F5344CB8AC3E}">
        <p14:creationId xmlns:p14="http://schemas.microsoft.com/office/powerpoint/2010/main" val="1228879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19790-5767-C3AC-785C-4D04681C81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C237E1-39C1-CBDD-5BA0-B395A49937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75CDEC-33BF-20AF-3686-B5023573493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5E4A364-86E4-BED6-C84A-20B834ED1A03}"/>
              </a:ext>
            </a:extLst>
          </p:cNvPr>
          <p:cNvSpPr>
            <a:spLocks noGrp="1"/>
          </p:cNvSpPr>
          <p:nvPr>
            <p:ph type="sldNum" sz="quarter" idx="10"/>
          </p:nvPr>
        </p:nvSpPr>
        <p:spPr/>
        <p:txBody>
          <a:bodyPr/>
          <a:lstStyle/>
          <a:p>
            <a:fld id="{29DC6997-AC77-0346-8FB3-27F30124BA4C}" type="slidenum">
              <a:rPr lang="en-US" smtClean="0"/>
              <a:t>12</a:t>
            </a:fld>
            <a:endParaRPr lang="en-US"/>
          </a:p>
        </p:txBody>
      </p:sp>
    </p:spTree>
    <p:extLst>
      <p:ext uri="{BB962C8B-B14F-4D97-AF65-F5344CB8AC3E}">
        <p14:creationId xmlns:p14="http://schemas.microsoft.com/office/powerpoint/2010/main" val="1541443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D0F90-7FD0-79B3-4454-62FF586135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DD2390-468C-E0C0-49DC-01F13B97AD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CC8CB7-6CEE-309C-74AF-597E05E563A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13B8D23-C7CA-D7E1-63C0-F3A6617A6DE7}"/>
              </a:ext>
            </a:extLst>
          </p:cNvPr>
          <p:cNvSpPr>
            <a:spLocks noGrp="1"/>
          </p:cNvSpPr>
          <p:nvPr>
            <p:ph type="sldNum" sz="quarter" idx="10"/>
          </p:nvPr>
        </p:nvSpPr>
        <p:spPr/>
        <p:txBody>
          <a:bodyPr/>
          <a:lstStyle/>
          <a:p>
            <a:fld id="{29DC6997-AC77-0346-8FB3-27F30124BA4C}" type="slidenum">
              <a:rPr lang="en-US" smtClean="0"/>
              <a:t>13</a:t>
            </a:fld>
            <a:endParaRPr lang="en-US"/>
          </a:p>
        </p:txBody>
      </p:sp>
    </p:spTree>
    <p:extLst>
      <p:ext uri="{BB962C8B-B14F-4D97-AF65-F5344CB8AC3E}">
        <p14:creationId xmlns:p14="http://schemas.microsoft.com/office/powerpoint/2010/main" val="1508873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1B638-88B1-3885-D1D2-692049595B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318BC9-DC9E-55F9-7D54-BF8986E495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CF770E-7F8C-79C2-0A8E-6401ED80968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F3E9A7E-9DF3-A789-55A9-A06CF6134F99}"/>
              </a:ext>
            </a:extLst>
          </p:cNvPr>
          <p:cNvSpPr>
            <a:spLocks noGrp="1"/>
          </p:cNvSpPr>
          <p:nvPr>
            <p:ph type="sldNum" sz="quarter" idx="10"/>
          </p:nvPr>
        </p:nvSpPr>
        <p:spPr/>
        <p:txBody>
          <a:bodyPr/>
          <a:lstStyle/>
          <a:p>
            <a:fld id="{29DC6997-AC77-0346-8FB3-27F30124BA4C}" type="slidenum">
              <a:rPr lang="en-US" smtClean="0"/>
              <a:t>14</a:t>
            </a:fld>
            <a:endParaRPr lang="en-US"/>
          </a:p>
        </p:txBody>
      </p:sp>
    </p:spTree>
    <p:extLst>
      <p:ext uri="{BB962C8B-B14F-4D97-AF65-F5344CB8AC3E}">
        <p14:creationId xmlns:p14="http://schemas.microsoft.com/office/powerpoint/2010/main" val="175830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70AD3-0431-3468-1D2B-E05E96E725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8F3263-6F8D-D255-B279-88A9C71E91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F09D39-E635-BEE1-9DDB-863242BCFEF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0147E5-1473-2EFA-994E-D81D3C8A728D}"/>
              </a:ext>
            </a:extLst>
          </p:cNvPr>
          <p:cNvSpPr>
            <a:spLocks noGrp="1"/>
          </p:cNvSpPr>
          <p:nvPr>
            <p:ph type="sldNum" sz="quarter" idx="10"/>
          </p:nvPr>
        </p:nvSpPr>
        <p:spPr/>
        <p:txBody>
          <a:bodyPr/>
          <a:lstStyle/>
          <a:p>
            <a:fld id="{29DC6997-AC77-0346-8FB3-27F30124BA4C}" type="slidenum">
              <a:rPr lang="en-US" smtClean="0"/>
              <a:t>15</a:t>
            </a:fld>
            <a:endParaRPr lang="en-US"/>
          </a:p>
        </p:txBody>
      </p:sp>
    </p:spTree>
    <p:extLst>
      <p:ext uri="{BB962C8B-B14F-4D97-AF65-F5344CB8AC3E}">
        <p14:creationId xmlns:p14="http://schemas.microsoft.com/office/powerpoint/2010/main" val="1647653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FD97E-71BB-1D56-4EC9-E7E4E88185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900BAC-099F-B23B-3102-72D079BA09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6B789A-F0A8-A8E1-C5DB-FFC111550D7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ACD11A6-DEDC-D186-3CB4-BEE8CFF47BBF}"/>
              </a:ext>
            </a:extLst>
          </p:cNvPr>
          <p:cNvSpPr>
            <a:spLocks noGrp="1"/>
          </p:cNvSpPr>
          <p:nvPr>
            <p:ph type="sldNum" sz="quarter" idx="10"/>
          </p:nvPr>
        </p:nvSpPr>
        <p:spPr/>
        <p:txBody>
          <a:bodyPr/>
          <a:lstStyle/>
          <a:p>
            <a:fld id="{29DC6997-AC77-0346-8FB3-27F30124BA4C}" type="slidenum">
              <a:rPr lang="en-US" smtClean="0"/>
              <a:t>16</a:t>
            </a:fld>
            <a:endParaRPr lang="en-US"/>
          </a:p>
        </p:txBody>
      </p:sp>
    </p:spTree>
    <p:extLst>
      <p:ext uri="{BB962C8B-B14F-4D97-AF65-F5344CB8AC3E}">
        <p14:creationId xmlns:p14="http://schemas.microsoft.com/office/powerpoint/2010/main" val="842903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B3560-444F-3EDB-B91F-7F5C435CFF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E9E671-A5CF-1927-97D0-8664DBE3E6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542597-18DB-7475-8DA2-41A9EA33072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63EB45A-573F-855E-E4CA-D73C7D03F584}"/>
              </a:ext>
            </a:extLst>
          </p:cNvPr>
          <p:cNvSpPr>
            <a:spLocks noGrp="1"/>
          </p:cNvSpPr>
          <p:nvPr>
            <p:ph type="sldNum" sz="quarter" idx="10"/>
          </p:nvPr>
        </p:nvSpPr>
        <p:spPr/>
        <p:txBody>
          <a:bodyPr/>
          <a:lstStyle/>
          <a:p>
            <a:fld id="{29DC6997-AC77-0346-8FB3-27F30124BA4C}" type="slidenum">
              <a:rPr lang="en-US" smtClean="0"/>
              <a:t>17</a:t>
            </a:fld>
            <a:endParaRPr lang="en-US"/>
          </a:p>
        </p:txBody>
      </p:sp>
    </p:spTree>
    <p:extLst>
      <p:ext uri="{BB962C8B-B14F-4D97-AF65-F5344CB8AC3E}">
        <p14:creationId xmlns:p14="http://schemas.microsoft.com/office/powerpoint/2010/main" val="1072991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10F3E-DA09-B881-146D-74F4D0F6C6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0A65F-D458-5239-A287-2B00C12164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1DA685-8168-2595-CF5E-849CDE6DE38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C1D9F8-03C5-7B51-B642-8024B54F4336}"/>
              </a:ext>
            </a:extLst>
          </p:cNvPr>
          <p:cNvSpPr>
            <a:spLocks noGrp="1"/>
          </p:cNvSpPr>
          <p:nvPr>
            <p:ph type="sldNum" sz="quarter" idx="10"/>
          </p:nvPr>
        </p:nvSpPr>
        <p:spPr/>
        <p:txBody>
          <a:bodyPr/>
          <a:lstStyle/>
          <a:p>
            <a:fld id="{29DC6997-AC77-0346-8FB3-27F30124BA4C}" type="slidenum">
              <a:rPr lang="en-US" smtClean="0"/>
              <a:t>18</a:t>
            </a:fld>
            <a:endParaRPr lang="en-US"/>
          </a:p>
        </p:txBody>
      </p:sp>
    </p:spTree>
    <p:extLst>
      <p:ext uri="{BB962C8B-B14F-4D97-AF65-F5344CB8AC3E}">
        <p14:creationId xmlns:p14="http://schemas.microsoft.com/office/powerpoint/2010/main" val="38022873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FECCD-FDF7-5AA7-7FA8-D656B80FB2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56C134-3069-6C37-0C5C-1C67C9FF10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068C69-ABAA-9EDB-2F41-C2BDDA0BD9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4E5352C-E0B4-3BEE-4D68-33D3E1A29BC6}"/>
              </a:ext>
            </a:extLst>
          </p:cNvPr>
          <p:cNvSpPr>
            <a:spLocks noGrp="1"/>
          </p:cNvSpPr>
          <p:nvPr>
            <p:ph type="sldNum" sz="quarter" idx="10"/>
          </p:nvPr>
        </p:nvSpPr>
        <p:spPr/>
        <p:txBody>
          <a:bodyPr/>
          <a:lstStyle/>
          <a:p>
            <a:fld id="{29DC6997-AC77-0346-8FB3-27F30124BA4C}" type="slidenum">
              <a:rPr lang="en-US" smtClean="0"/>
              <a:t>19</a:t>
            </a:fld>
            <a:endParaRPr lang="en-US"/>
          </a:p>
        </p:txBody>
      </p:sp>
    </p:spTree>
    <p:extLst>
      <p:ext uri="{BB962C8B-B14F-4D97-AF65-F5344CB8AC3E}">
        <p14:creationId xmlns:p14="http://schemas.microsoft.com/office/powerpoint/2010/main" val="1460809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DDEEB-676C-453A-A25C-5FE1C568B6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A008FB-3FCA-60DE-5628-78A4F58228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DC7D3C-E16F-E4B3-56FA-DD2EF189A3D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5CA7C35-3E48-77B2-F076-31C4B953CA15}"/>
              </a:ext>
            </a:extLst>
          </p:cNvPr>
          <p:cNvSpPr>
            <a:spLocks noGrp="1"/>
          </p:cNvSpPr>
          <p:nvPr>
            <p:ph type="sldNum" sz="quarter" idx="10"/>
          </p:nvPr>
        </p:nvSpPr>
        <p:spPr/>
        <p:txBody>
          <a:bodyPr/>
          <a:lstStyle/>
          <a:p>
            <a:fld id="{29DC6997-AC77-0346-8FB3-27F30124BA4C}" type="slidenum">
              <a:rPr lang="en-US" smtClean="0"/>
              <a:t>2</a:t>
            </a:fld>
            <a:endParaRPr lang="en-US"/>
          </a:p>
        </p:txBody>
      </p:sp>
    </p:spTree>
    <p:extLst>
      <p:ext uri="{BB962C8B-B14F-4D97-AF65-F5344CB8AC3E}">
        <p14:creationId xmlns:p14="http://schemas.microsoft.com/office/powerpoint/2010/main" val="915164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8B53F-6EBB-172D-BEFA-74C697D956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395B94-A7E3-EA24-0F98-2430D0EF09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5D4F5A-AE33-9AEB-CC9B-9474F1EF6E1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7E72F85-7D0C-AE18-D3E3-0DE402CD1095}"/>
              </a:ext>
            </a:extLst>
          </p:cNvPr>
          <p:cNvSpPr>
            <a:spLocks noGrp="1"/>
          </p:cNvSpPr>
          <p:nvPr>
            <p:ph type="sldNum" sz="quarter" idx="10"/>
          </p:nvPr>
        </p:nvSpPr>
        <p:spPr/>
        <p:txBody>
          <a:bodyPr/>
          <a:lstStyle/>
          <a:p>
            <a:fld id="{29DC6997-AC77-0346-8FB3-27F30124BA4C}" type="slidenum">
              <a:rPr lang="en-US" smtClean="0"/>
              <a:t>20</a:t>
            </a:fld>
            <a:endParaRPr lang="en-US"/>
          </a:p>
        </p:txBody>
      </p:sp>
    </p:spTree>
    <p:extLst>
      <p:ext uri="{BB962C8B-B14F-4D97-AF65-F5344CB8AC3E}">
        <p14:creationId xmlns:p14="http://schemas.microsoft.com/office/powerpoint/2010/main" val="874375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F4BE5-4BD8-379F-1859-147B801414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FE3C94-DB7A-83C7-A97D-93FADFA3BC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5015A7-33F8-CE0F-82C9-6472C32F6C4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621D88-953E-A603-3FCC-03CA95CC95C8}"/>
              </a:ext>
            </a:extLst>
          </p:cNvPr>
          <p:cNvSpPr>
            <a:spLocks noGrp="1"/>
          </p:cNvSpPr>
          <p:nvPr>
            <p:ph type="sldNum" sz="quarter" idx="10"/>
          </p:nvPr>
        </p:nvSpPr>
        <p:spPr/>
        <p:txBody>
          <a:bodyPr/>
          <a:lstStyle/>
          <a:p>
            <a:fld id="{29DC6997-AC77-0346-8FB3-27F30124BA4C}" type="slidenum">
              <a:rPr lang="en-US" smtClean="0"/>
              <a:t>21</a:t>
            </a:fld>
            <a:endParaRPr lang="en-US"/>
          </a:p>
        </p:txBody>
      </p:sp>
    </p:spTree>
    <p:extLst>
      <p:ext uri="{BB962C8B-B14F-4D97-AF65-F5344CB8AC3E}">
        <p14:creationId xmlns:p14="http://schemas.microsoft.com/office/powerpoint/2010/main" val="37911996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F1634E-E0F1-E9B2-C95A-C205F67448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1D82E1-9A7D-E691-376E-D25C367595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E97AEC-99C9-B8A2-FEE3-9EB04C5207F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6A0821-5A90-AADB-469F-287F149B3220}"/>
              </a:ext>
            </a:extLst>
          </p:cNvPr>
          <p:cNvSpPr>
            <a:spLocks noGrp="1"/>
          </p:cNvSpPr>
          <p:nvPr>
            <p:ph type="sldNum" sz="quarter" idx="10"/>
          </p:nvPr>
        </p:nvSpPr>
        <p:spPr/>
        <p:txBody>
          <a:bodyPr/>
          <a:lstStyle/>
          <a:p>
            <a:fld id="{29DC6997-AC77-0346-8FB3-27F30124BA4C}" type="slidenum">
              <a:rPr lang="en-US" smtClean="0"/>
              <a:t>22</a:t>
            </a:fld>
            <a:endParaRPr lang="en-US"/>
          </a:p>
        </p:txBody>
      </p:sp>
    </p:spTree>
    <p:extLst>
      <p:ext uri="{BB962C8B-B14F-4D97-AF65-F5344CB8AC3E}">
        <p14:creationId xmlns:p14="http://schemas.microsoft.com/office/powerpoint/2010/main" val="8602156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B9D99-7D7A-6B2B-319A-35EA398979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84F27B-B1AE-3EE5-109C-1C6E99747C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F3526C-1C1D-9C13-58C3-3FBBFC56E53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12B9058-5435-BBDC-F96A-5973BDFEE189}"/>
              </a:ext>
            </a:extLst>
          </p:cNvPr>
          <p:cNvSpPr>
            <a:spLocks noGrp="1"/>
          </p:cNvSpPr>
          <p:nvPr>
            <p:ph type="sldNum" sz="quarter" idx="10"/>
          </p:nvPr>
        </p:nvSpPr>
        <p:spPr/>
        <p:txBody>
          <a:bodyPr/>
          <a:lstStyle/>
          <a:p>
            <a:fld id="{29DC6997-AC77-0346-8FB3-27F30124BA4C}" type="slidenum">
              <a:rPr lang="en-US" smtClean="0"/>
              <a:t>23</a:t>
            </a:fld>
            <a:endParaRPr lang="en-US"/>
          </a:p>
        </p:txBody>
      </p:sp>
    </p:spTree>
    <p:extLst>
      <p:ext uri="{BB962C8B-B14F-4D97-AF65-F5344CB8AC3E}">
        <p14:creationId xmlns:p14="http://schemas.microsoft.com/office/powerpoint/2010/main" val="3325248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15910-0D98-E716-488A-5C3949D9DD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8C35D0-2E9A-4C97-A71D-84125FCD81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0F19B5-C946-8DD1-4FA5-589BE74449B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6CB60A-EEBF-BDD3-07F6-27561C5AA0B2}"/>
              </a:ext>
            </a:extLst>
          </p:cNvPr>
          <p:cNvSpPr>
            <a:spLocks noGrp="1"/>
          </p:cNvSpPr>
          <p:nvPr>
            <p:ph type="sldNum" sz="quarter" idx="10"/>
          </p:nvPr>
        </p:nvSpPr>
        <p:spPr/>
        <p:txBody>
          <a:bodyPr/>
          <a:lstStyle/>
          <a:p>
            <a:fld id="{29DC6997-AC77-0346-8FB3-27F30124BA4C}" type="slidenum">
              <a:rPr lang="en-US" smtClean="0"/>
              <a:t>24</a:t>
            </a:fld>
            <a:endParaRPr lang="en-US"/>
          </a:p>
        </p:txBody>
      </p:sp>
    </p:spTree>
    <p:extLst>
      <p:ext uri="{BB962C8B-B14F-4D97-AF65-F5344CB8AC3E}">
        <p14:creationId xmlns:p14="http://schemas.microsoft.com/office/powerpoint/2010/main" val="36369975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005E29-C353-1525-7FA1-51D91063ED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F74669-7A0A-87F5-DAE6-95EEF23AA6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5F5A52-5C5B-EB0A-0485-70630B13CD0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30B753-6BAD-2216-8C0D-AE54DA4B8BAC}"/>
              </a:ext>
            </a:extLst>
          </p:cNvPr>
          <p:cNvSpPr>
            <a:spLocks noGrp="1"/>
          </p:cNvSpPr>
          <p:nvPr>
            <p:ph type="sldNum" sz="quarter" idx="10"/>
          </p:nvPr>
        </p:nvSpPr>
        <p:spPr/>
        <p:txBody>
          <a:bodyPr/>
          <a:lstStyle/>
          <a:p>
            <a:fld id="{29DC6997-AC77-0346-8FB3-27F30124BA4C}" type="slidenum">
              <a:rPr lang="en-US" smtClean="0"/>
              <a:t>25</a:t>
            </a:fld>
            <a:endParaRPr lang="en-US"/>
          </a:p>
        </p:txBody>
      </p:sp>
    </p:spTree>
    <p:extLst>
      <p:ext uri="{BB962C8B-B14F-4D97-AF65-F5344CB8AC3E}">
        <p14:creationId xmlns:p14="http://schemas.microsoft.com/office/powerpoint/2010/main" val="1688057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C5EF2-9F44-BA66-1A50-3B7D376729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4EFAE9-A753-0AB7-7540-0DF3447CB2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EF14EB-6BB4-D9B8-2A34-D05EDA08CB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64A2F8B-20A0-95E1-B903-0E09A9598C1E}"/>
              </a:ext>
            </a:extLst>
          </p:cNvPr>
          <p:cNvSpPr>
            <a:spLocks noGrp="1"/>
          </p:cNvSpPr>
          <p:nvPr>
            <p:ph type="sldNum" sz="quarter" idx="10"/>
          </p:nvPr>
        </p:nvSpPr>
        <p:spPr/>
        <p:txBody>
          <a:bodyPr/>
          <a:lstStyle/>
          <a:p>
            <a:fld id="{29DC6997-AC77-0346-8FB3-27F30124BA4C}" type="slidenum">
              <a:rPr lang="en-US" smtClean="0"/>
              <a:t>26</a:t>
            </a:fld>
            <a:endParaRPr lang="en-US"/>
          </a:p>
        </p:txBody>
      </p:sp>
    </p:spTree>
    <p:extLst>
      <p:ext uri="{BB962C8B-B14F-4D97-AF65-F5344CB8AC3E}">
        <p14:creationId xmlns:p14="http://schemas.microsoft.com/office/powerpoint/2010/main" val="1428253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74945-1295-DF3E-4668-DB17A24EDF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D18BDB-5646-E5D8-71AE-AF55DDDAF1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60EB2B-1F27-38C2-73CF-0017BF576ED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D05152-7933-22C6-12A6-92A773526AF5}"/>
              </a:ext>
            </a:extLst>
          </p:cNvPr>
          <p:cNvSpPr>
            <a:spLocks noGrp="1"/>
          </p:cNvSpPr>
          <p:nvPr>
            <p:ph type="sldNum" sz="quarter" idx="10"/>
          </p:nvPr>
        </p:nvSpPr>
        <p:spPr/>
        <p:txBody>
          <a:bodyPr/>
          <a:lstStyle/>
          <a:p>
            <a:fld id="{29DC6997-AC77-0346-8FB3-27F30124BA4C}" type="slidenum">
              <a:rPr lang="en-US" smtClean="0"/>
              <a:t>3</a:t>
            </a:fld>
            <a:endParaRPr lang="en-US"/>
          </a:p>
        </p:txBody>
      </p:sp>
    </p:spTree>
    <p:extLst>
      <p:ext uri="{BB962C8B-B14F-4D97-AF65-F5344CB8AC3E}">
        <p14:creationId xmlns:p14="http://schemas.microsoft.com/office/powerpoint/2010/main" val="848465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DC6997-AC77-0346-8FB3-27F30124BA4C}" type="slidenum">
              <a:rPr lang="en-US" smtClean="0"/>
              <a:t>4</a:t>
            </a:fld>
            <a:endParaRPr lang="en-US"/>
          </a:p>
        </p:txBody>
      </p:sp>
    </p:spTree>
    <p:extLst>
      <p:ext uri="{BB962C8B-B14F-4D97-AF65-F5344CB8AC3E}">
        <p14:creationId xmlns:p14="http://schemas.microsoft.com/office/powerpoint/2010/main" val="387599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1DD01-32A9-9E12-8BAD-3AA5349D51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A8162B-1CFE-2D00-027A-E684EA6C08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C33934-F3E4-95FB-1679-5AD11285A4F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49AC19-3FBE-0D10-5399-96B28E79B242}"/>
              </a:ext>
            </a:extLst>
          </p:cNvPr>
          <p:cNvSpPr>
            <a:spLocks noGrp="1"/>
          </p:cNvSpPr>
          <p:nvPr>
            <p:ph type="sldNum" sz="quarter" idx="10"/>
          </p:nvPr>
        </p:nvSpPr>
        <p:spPr/>
        <p:txBody>
          <a:bodyPr/>
          <a:lstStyle/>
          <a:p>
            <a:fld id="{29DC6997-AC77-0346-8FB3-27F30124BA4C}" type="slidenum">
              <a:rPr lang="en-US" smtClean="0"/>
              <a:t>5</a:t>
            </a:fld>
            <a:endParaRPr lang="en-US"/>
          </a:p>
        </p:txBody>
      </p:sp>
    </p:spTree>
    <p:extLst>
      <p:ext uri="{BB962C8B-B14F-4D97-AF65-F5344CB8AC3E}">
        <p14:creationId xmlns:p14="http://schemas.microsoft.com/office/powerpoint/2010/main" val="84725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B1721-62C3-7C2A-DD57-8B230CDBF6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B4A628-6728-AAD0-B1DC-F825489E65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DF2649-CE87-F4EA-9CC5-D65F2825CC6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9B3E99B-D88C-361C-3416-559EC9BA85D5}"/>
              </a:ext>
            </a:extLst>
          </p:cNvPr>
          <p:cNvSpPr>
            <a:spLocks noGrp="1"/>
          </p:cNvSpPr>
          <p:nvPr>
            <p:ph type="sldNum" sz="quarter" idx="10"/>
          </p:nvPr>
        </p:nvSpPr>
        <p:spPr/>
        <p:txBody>
          <a:bodyPr/>
          <a:lstStyle/>
          <a:p>
            <a:fld id="{29DC6997-AC77-0346-8FB3-27F30124BA4C}" type="slidenum">
              <a:rPr lang="en-US" smtClean="0"/>
              <a:t>6</a:t>
            </a:fld>
            <a:endParaRPr lang="en-US"/>
          </a:p>
        </p:txBody>
      </p:sp>
    </p:spTree>
    <p:extLst>
      <p:ext uri="{BB962C8B-B14F-4D97-AF65-F5344CB8AC3E}">
        <p14:creationId xmlns:p14="http://schemas.microsoft.com/office/powerpoint/2010/main" val="2189617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330E6-5CC3-D094-99F9-A072ACD35D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2FFFD1-2727-4004-214E-845DEC7B17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739701-88E6-487E-BA1E-49ABEF973D6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B3DB388-D040-AD4E-4503-B907089607CA}"/>
              </a:ext>
            </a:extLst>
          </p:cNvPr>
          <p:cNvSpPr>
            <a:spLocks noGrp="1"/>
          </p:cNvSpPr>
          <p:nvPr>
            <p:ph type="sldNum" sz="quarter" idx="10"/>
          </p:nvPr>
        </p:nvSpPr>
        <p:spPr/>
        <p:txBody>
          <a:bodyPr/>
          <a:lstStyle/>
          <a:p>
            <a:fld id="{29DC6997-AC77-0346-8FB3-27F30124BA4C}" type="slidenum">
              <a:rPr lang="en-US" smtClean="0"/>
              <a:t>7</a:t>
            </a:fld>
            <a:endParaRPr lang="en-US"/>
          </a:p>
        </p:txBody>
      </p:sp>
    </p:spTree>
    <p:extLst>
      <p:ext uri="{BB962C8B-B14F-4D97-AF65-F5344CB8AC3E}">
        <p14:creationId xmlns:p14="http://schemas.microsoft.com/office/powerpoint/2010/main" val="2473813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01A09-CA61-1EA2-73FC-25768027D1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2B7495-6D79-B0A8-9B80-4772C5F2F5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130EF3-DF15-A225-78DF-8ADE75CD812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8715EB-114B-8A4A-E7E9-1237FC5EB3EE}"/>
              </a:ext>
            </a:extLst>
          </p:cNvPr>
          <p:cNvSpPr>
            <a:spLocks noGrp="1"/>
          </p:cNvSpPr>
          <p:nvPr>
            <p:ph type="sldNum" sz="quarter" idx="10"/>
          </p:nvPr>
        </p:nvSpPr>
        <p:spPr/>
        <p:txBody>
          <a:bodyPr/>
          <a:lstStyle/>
          <a:p>
            <a:fld id="{29DC6997-AC77-0346-8FB3-27F30124BA4C}" type="slidenum">
              <a:rPr lang="en-US" smtClean="0"/>
              <a:t>8</a:t>
            </a:fld>
            <a:endParaRPr lang="en-US"/>
          </a:p>
        </p:txBody>
      </p:sp>
    </p:spTree>
    <p:extLst>
      <p:ext uri="{BB962C8B-B14F-4D97-AF65-F5344CB8AC3E}">
        <p14:creationId xmlns:p14="http://schemas.microsoft.com/office/powerpoint/2010/main" val="1657755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1E159-691C-978B-E81A-12F443CE2C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383A01-7EBA-B3A8-D280-57E29F8AAD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755D19-D32A-720E-86BD-CACCB99BA05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49EB697-4E10-1A22-485C-B1134AAC7BE8}"/>
              </a:ext>
            </a:extLst>
          </p:cNvPr>
          <p:cNvSpPr>
            <a:spLocks noGrp="1"/>
          </p:cNvSpPr>
          <p:nvPr>
            <p:ph type="sldNum" sz="quarter" idx="10"/>
          </p:nvPr>
        </p:nvSpPr>
        <p:spPr/>
        <p:txBody>
          <a:bodyPr/>
          <a:lstStyle/>
          <a:p>
            <a:fld id="{29DC6997-AC77-0346-8FB3-27F30124BA4C}" type="slidenum">
              <a:rPr lang="en-US" smtClean="0"/>
              <a:t>9</a:t>
            </a:fld>
            <a:endParaRPr lang="en-US"/>
          </a:p>
        </p:txBody>
      </p:sp>
    </p:spTree>
    <p:extLst>
      <p:ext uri="{BB962C8B-B14F-4D97-AF65-F5344CB8AC3E}">
        <p14:creationId xmlns:p14="http://schemas.microsoft.com/office/powerpoint/2010/main" val="4136865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64039" y="2201654"/>
            <a:ext cx="9144000" cy="2387600"/>
          </a:xfrm>
          <a:prstGeom prst="rect">
            <a:avLst/>
          </a:prstGeom>
        </p:spPr>
        <p:txBody>
          <a:bodyPr anchor="t"/>
          <a:lstStyle>
            <a:lvl1pPr algn="ctr">
              <a:lnSpc>
                <a:spcPct val="100000"/>
              </a:lnSpc>
              <a:defRPr sz="5000" b="0" i="0">
                <a:solidFill>
                  <a:schemeClr val="bg1"/>
                </a:solidFill>
                <a:latin typeface="Arial" charset="0"/>
                <a:ea typeface="Arial" charset="0"/>
                <a:cs typeface="Arial" charset="0"/>
              </a:defRPr>
            </a:lvl1pPr>
          </a:lstStyle>
          <a:p>
            <a:r>
              <a:rPr lang="en-US"/>
              <a:t>Click to edit Master title style</a:t>
            </a:r>
            <a:endParaRPr lang="en-US" dirty="0"/>
          </a:p>
        </p:txBody>
      </p:sp>
    </p:spTree>
    <p:extLst>
      <p:ext uri="{BB962C8B-B14F-4D97-AF65-F5344CB8AC3E}">
        <p14:creationId xmlns:p14="http://schemas.microsoft.com/office/powerpoint/2010/main" val="467279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2"/>
          <p:cNvSpPr>
            <a:spLocks noGrp="1"/>
          </p:cNvSpPr>
          <p:nvPr>
            <p:ph idx="1"/>
          </p:nvPr>
        </p:nvSpPr>
        <p:spPr>
          <a:xfrm>
            <a:off x="838200" y="1825625"/>
            <a:ext cx="10515600" cy="4351338"/>
          </a:xfrm>
          <a:prstGeom prst="rect">
            <a:avLst/>
          </a:prstGeom>
        </p:spPr>
        <p:txBody>
          <a:bodyPr vert="horz" lIns="91440" tIns="45720" rIns="91440" bIns="45720" rtlCol="0">
            <a:normAutofit/>
          </a:bodyPr>
          <a:lstStyle>
            <a:lvl1pPr marL="0" indent="0">
              <a:buNone/>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0"/>
          <p:cNvSpPr>
            <a:spLocks noGrp="1"/>
          </p:cNvSpPr>
          <p:nvPr>
            <p:ph type="title"/>
          </p:nvPr>
        </p:nvSpPr>
        <p:spPr/>
        <p:txBody>
          <a:bodyPr/>
          <a:lstStyle>
            <a:lvl1pPr>
              <a:defRPr b="0" i="0">
                <a:latin typeface="Arial" charset="0"/>
                <a:ea typeface="Arial" charset="0"/>
                <a:cs typeface="Arial" charset="0"/>
              </a:defRPr>
            </a:lvl1pPr>
          </a:lstStyle>
          <a:p>
            <a:r>
              <a:rPr lang="en-US" dirty="0"/>
              <a:t>Click to edit Master title style</a:t>
            </a:r>
          </a:p>
        </p:txBody>
      </p:sp>
    </p:spTree>
    <p:extLst>
      <p:ext uri="{BB962C8B-B14F-4D97-AF65-F5344CB8AC3E}">
        <p14:creationId xmlns:p14="http://schemas.microsoft.com/office/powerpoint/2010/main" val="103506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38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88952" cy="914400"/>
          </a:xfrm>
        </p:spPr>
        <p:txBody>
          <a:bodyPr>
            <a:normAutofit/>
          </a:bodyPr>
          <a:lstStyle>
            <a:lvl1pPr algn="ctr">
              <a:defRPr sz="4000"/>
            </a:lvl1pPr>
          </a:lstStyle>
          <a:p>
            <a:r>
              <a:rPr lang="en-US" dirty="0"/>
              <a:t>Click to edit Master title style</a:t>
            </a:r>
          </a:p>
        </p:txBody>
      </p:sp>
      <p:sp>
        <p:nvSpPr>
          <p:cNvPr id="4" name="Text Placeholder 2">
            <a:extLst>
              <a:ext uri="{FF2B5EF4-FFF2-40B4-BE49-F238E27FC236}">
                <a16:creationId xmlns:a16="http://schemas.microsoft.com/office/drawing/2014/main" id="{F29DA76C-EBEB-86F3-2DB6-63C7860A16CC}"/>
              </a:ext>
            </a:extLst>
          </p:cNvPr>
          <p:cNvSpPr>
            <a:spLocks noGrp="1"/>
          </p:cNvSpPr>
          <p:nvPr>
            <p:ph idx="1"/>
          </p:nvPr>
        </p:nvSpPr>
        <p:spPr>
          <a:xfrm>
            <a:off x="457200" y="1463040"/>
            <a:ext cx="11301170" cy="46271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2658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4.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25993" r="35557"/>
          <a:stretch/>
        </p:blipFill>
        <p:spPr>
          <a:xfrm>
            <a:off x="0" y="0"/>
            <a:ext cx="12192000" cy="6858000"/>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74085" y="213372"/>
            <a:ext cx="5843830" cy="1285644"/>
          </a:xfrm>
          <a:prstGeom prst="rect">
            <a:avLst/>
          </a:prstGeom>
        </p:spPr>
      </p:pic>
      <p:sp>
        <p:nvSpPr>
          <p:cNvPr id="9" name="TextBox 8"/>
          <p:cNvSpPr txBox="1"/>
          <p:nvPr userDrawn="1"/>
        </p:nvSpPr>
        <p:spPr>
          <a:xfrm>
            <a:off x="920646" y="6235908"/>
            <a:ext cx="10350708" cy="369332"/>
          </a:xfrm>
          <a:prstGeom prst="rect">
            <a:avLst/>
          </a:prstGeom>
          <a:noFill/>
        </p:spPr>
        <p:txBody>
          <a:bodyPr wrap="square" rtlCol="0">
            <a:spAutoFit/>
          </a:bodyPr>
          <a:lstStyle/>
          <a:p>
            <a:pPr algn="ctr"/>
            <a:r>
              <a:rPr lang="en-US" spc="700" baseline="0" dirty="0">
                <a:solidFill>
                  <a:schemeClr val="bg1"/>
                </a:solidFill>
                <a:latin typeface="Avenir Book" charset="0"/>
                <a:ea typeface="Avenir Book" charset="0"/>
                <a:cs typeface="Avenir Book" charset="0"/>
              </a:rPr>
              <a:t>AMERICAN DENTAL EDUCATION ASSOCIATION</a:t>
            </a:r>
          </a:p>
        </p:txBody>
      </p:sp>
      <p:sp>
        <p:nvSpPr>
          <p:cNvPr id="5" name="TextBox 4">
            <a:extLst>
              <a:ext uri="{FF2B5EF4-FFF2-40B4-BE49-F238E27FC236}">
                <a16:creationId xmlns:a16="http://schemas.microsoft.com/office/drawing/2014/main" id="{E50C688F-27A0-E7C2-F1DF-CF9909BC61EA}"/>
              </a:ext>
            </a:extLst>
          </p:cNvPr>
          <p:cNvSpPr txBox="1"/>
          <p:nvPr userDrawn="1"/>
        </p:nvSpPr>
        <p:spPr>
          <a:xfrm>
            <a:off x="11658600" y="6414305"/>
            <a:ext cx="533400" cy="276999"/>
          </a:xfrm>
          <a:prstGeom prst="rect">
            <a:avLst/>
          </a:prstGeom>
          <a:noFill/>
        </p:spPr>
        <p:txBody>
          <a:bodyPr wrap="square" rtlCol="0">
            <a:spAutoFit/>
          </a:bodyPr>
          <a:lstStyle/>
          <a:p>
            <a:pPr algn="ctr"/>
            <a:fld id="{2FF45EFD-8D1E-4FCE-998B-008CEEA3A7BB}" type="slidenum">
              <a:rPr lang="en-US" sz="1200" smtClean="0">
                <a:solidFill>
                  <a:srgbClr val="005D83">
                    <a:alpha val="50000"/>
                  </a:srgbClr>
                </a:solidFill>
                <a:latin typeface="Arial" panose="020B0604020202020204" pitchFamily="34" charset="0"/>
                <a:cs typeface="Arial" panose="020B0604020202020204" pitchFamily="34" charset="0"/>
              </a:rPr>
              <a:pPr algn="ctr"/>
              <a:t>‹#›</a:t>
            </a:fld>
            <a:endParaRPr lang="en-US" sz="1200" dirty="0">
              <a:solidFill>
                <a:srgbClr val="005D83">
                  <a:alpha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25993" r="35557"/>
          <a:stretch/>
        </p:blipFill>
        <p:spPr>
          <a:xfrm>
            <a:off x="0" y="0"/>
            <a:ext cx="12192000"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419100" y="6414305"/>
            <a:ext cx="8458200" cy="276999"/>
          </a:xfrm>
          <a:prstGeom prst="rect">
            <a:avLst/>
          </a:prstGeom>
          <a:noFill/>
        </p:spPr>
        <p:txBody>
          <a:bodyPr wrap="square" rtlCol="0">
            <a:spAutoFit/>
          </a:bodyPr>
          <a:lstStyle/>
          <a:p>
            <a:pPr algn="l">
              <a:lnSpc>
                <a:spcPct val="100000"/>
              </a:lnSpc>
              <a:spcBef>
                <a:spcPts val="0"/>
              </a:spcBef>
            </a:pPr>
            <a:r>
              <a:rPr lang="en-US" sz="1200" spc="700" baseline="0" dirty="0">
                <a:solidFill>
                  <a:schemeClr val="bg1"/>
                </a:solidFill>
                <a:latin typeface="Avenir Book" charset="0"/>
                <a:ea typeface="Avenir Book" charset="0"/>
                <a:cs typeface="Avenir Book" charset="0"/>
              </a:rPr>
              <a:t>AMERICAN DENTAL EDUCATION ASSOCIATION</a:t>
            </a:r>
          </a:p>
        </p:txBody>
      </p:sp>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067800" y="6256842"/>
            <a:ext cx="2690570" cy="591926"/>
          </a:xfrm>
          <a:prstGeom prst="rect">
            <a:avLst/>
          </a:prstGeom>
        </p:spPr>
      </p:pic>
      <p:sp>
        <p:nvSpPr>
          <p:cNvPr id="9" name="TextBox 8">
            <a:extLst>
              <a:ext uri="{FF2B5EF4-FFF2-40B4-BE49-F238E27FC236}">
                <a16:creationId xmlns:a16="http://schemas.microsoft.com/office/drawing/2014/main" id="{F6FEFE1A-D498-4602-68B8-1C375539945F}"/>
              </a:ext>
            </a:extLst>
          </p:cNvPr>
          <p:cNvSpPr txBox="1"/>
          <p:nvPr userDrawn="1"/>
        </p:nvSpPr>
        <p:spPr>
          <a:xfrm>
            <a:off x="11658600" y="6414305"/>
            <a:ext cx="533400" cy="276999"/>
          </a:xfrm>
          <a:prstGeom prst="rect">
            <a:avLst/>
          </a:prstGeom>
          <a:noFill/>
        </p:spPr>
        <p:txBody>
          <a:bodyPr wrap="square" rtlCol="0">
            <a:spAutoFit/>
          </a:bodyPr>
          <a:lstStyle/>
          <a:p>
            <a:pPr algn="ctr">
              <a:lnSpc>
                <a:spcPct val="100000"/>
              </a:lnSpc>
              <a:spcBef>
                <a:spcPts val="0"/>
              </a:spcBef>
            </a:pPr>
            <a:fld id="{2FF45EFD-8D1E-4FCE-998B-008CEEA3A7BB}" type="slidenum">
              <a:rPr lang="en-US" sz="1200" smtClean="0">
                <a:solidFill>
                  <a:srgbClr val="005D83">
                    <a:alpha val="50000"/>
                  </a:srgbClr>
                </a:solidFill>
                <a:latin typeface="Arial" panose="020B0604020202020204" pitchFamily="34" charset="0"/>
                <a:cs typeface="Arial" panose="020B0604020202020204" pitchFamily="34" charset="0"/>
              </a:rPr>
              <a:pPr algn="ctr">
                <a:lnSpc>
                  <a:spcPct val="100000"/>
                </a:lnSpc>
                <a:spcBef>
                  <a:spcPts val="0"/>
                </a:spcBef>
              </a:pPr>
              <a:t>‹#›</a:t>
            </a:fld>
            <a:endParaRPr lang="en-US" sz="1200" dirty="0">
              <a:solidFill>
                <a:srgbClr val="005D83">
                  <a:alpha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5173020"/>
      </p:ext>
    </p:extLst>
  </p:cSld>
  <p:clrMap bg1="lt1" tx1="dk1" bg2="lt2" tx2="dk2" accent1="accent1" accent2="accent2" accent3="accent3" accent4="accent4" accent5="accent5" accent6="accent6" hlink="hlink" folHlink="folHlink"/>
  <p:sldLayoutIdLst>
    <p:sldLayoutId id="2147483651" r:id="rId1"/>
  </p:sldLayoutIdLst>
  <p:txStyles>
    <p:titleStyle>
      <a:lvl1pPr algn="ctr" defTabSz="914400" rtl="0" eaLnBrk="1" latinLnBrk="0" hangingPunct="1">
        <a:lnSpc>
          <a:spcPct val="100000"/>
        </a:lnSpc>
        <a:spcBef>
          <a:spcPts val="0"/>
        </a:spcBef>
        <a:buNone/>
        <a:defRPr sz="4400" b="0" i="0" kern="1200">
          <a:solidFill>
            <a:schemeClr val="bg1"/>
          </a:solidFill>
          <a:latin typeface="Arial" charset="0"/>
          <a:ea typeface="Arial" charset="0"/>
          <a:cs typeface="Arial" charset="0"/>
        </a:defRPr>
      </a:lvl1pPr>
    </p:titleStyle>
    <p:bodyStyle>
      <a:lvl1pPr marL="0" indent="0" algn="l" defTabSz="914400" rtl="0" eaLnBrk="1" latinLnBrk="0" hangingPunct="1">
        <a:lnSpc>
          <a:spcPct val="100000"/>
        </a:lnSpc>
        <a:spcBef>
          <a:spcPts val="0"/>
        </a:spcBef>
        <a:buFont typeface="Arial"/>
        <a:buNone/>
        <a:defRPr sz="2800" b="0" i="0" kern="1200">
          <a:solidFill>
            <a:schemeClr val="bg1"/>
          </a:solidFill>
          <a:latin typeface="Arial" charset="0"/>
          <a:ea typeface="Arial" charset="0"/>
          <a:cs typeface="Arial" charset="0"/>
        </a:defRPr>
      </a:lvl1pPr>
      <a:lvl2pPr marL="685800" indent="-228600" algn="l" defTabSz="914400" rtl="0" eaLnBrk="1" latinLnBrk="0" hangingPunct="1">
        <a:lnSpc>
          <a:spcPct val="100000"/>
        </a:lnSpc>
        <a:spcBef>
          <a:spcPts val="0"/>
        </a:spcBef>
        <a:buFont typeface="Arial"/>
        <a:buChar char="•"/>
        <a:defRPr sz="2400" b="0" i="0" kern="1200">
          <a:solidFill>
            <a:schemeClr val="bg1"/>
          </a:solidFill>
          <a:latin typeface="Arial" charset="0"/>
          <a:ea typeface="Arial" charset="0"/>
          <a:cs typeface="Arial" charset="0"/>
        </a:defRPr>
      </a:lvl2pPr>
      <a:lvl3pPr marL="1143000" indent="-228600" algn="l" defTabSz="914400" rtl="0" eaLnBrk="1" latinLnBrk="0" hangingPunct="1">
        <a:lnSpc>
          <a:spcPct val="100000"/>
        </a:lnSpc>
        <a:spcBef>
          <a:spcPts val="0"/>
        </a:spcBef>
        <a:buFont typeface="Arial"/>
        <a:buChar char="•"/>
        <a:defRPr sz="2000" b="0" i="0" kern="1200">
          <a:solidFill>
            <a:schemeClr val="bg1"/>
          </a:solidFill>
          <a:latin typeface="Arial" charset="0"/>
          <a:ea typeface="Arial" charset="0"/>
          <a:cs typeface="Arial" charset="0"/>
        </a:defRPr>
      </a:lvl3pPr>
      <a:lvl4pPr marL="1600200" indent="-228600" algn="l" defTabSz="914400" rtl="0" eaLnBrk="1" latinLnBrk="0" hangingPunct="1">
        <a:lnSpc>
          <a:spcPct val="100000"/>
        </a:lnSpc>
        <a:spcBef>
          <a:spcPts val="0"/>
        </a:spcBef>
        <a:buFont typeface="Arial"/>
        <a:buChar char="•"/>
        <a:defRPr sz="1800" b="0" i="0" kern="1200">
          <a:solidFill>
            <a:schemeClr val="bg1"/>
          </a:solidFill>
          <a:latin typeface="Arial" charset="0"/>
          <a:ea typeface="Arial" charset="0"/>
          <a:cs typeface="Arial" charset="0"/>
        </a:defRPr>
      </a:lvl4pPr>
      <a:lvl5pPr marL="2057400" indent="-228600" algn="l" defTabSz="914400" rtl="0" eaLnBrk="1" latinLnBrk="0" hangingPunct="1">
        <a:lnSpc>
          <a:spcPct val="100000"/>
        </a:lnSpc>
        <a:spcBef>
          <a:spcPts val="0"/>
        </a:spcBef>
        <a:buFont typeface="Arial"/>
        <a:buChar char="•"/>
        <a:defRPr sz="1800" b="0" i="0" kern="120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25993" r="35557"/>
          <a:stretch/>
        </p:blipFill>
        <p:spPr>
          <a:xfrm>
            <a:off x="0" y="0"/>
            <a:ext cx="12192000" cy="6858000"/>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43678" y="1888761"/>
            <a:ext cx="10304644" cy="2267024"/>
          </a:xfrm>
          <a:prstGeom prst="rect">
            <a:avLst/>
          </a:prstGeom>
        </p:spPr>
      </p:pic>
      <p:sp>
        <p:nvSpPr>
          <p:cNvPr id="4" name="TextBox 3">
            <a:extLst>
              <a:ext uri="{FF2B5EF4-FFF2-40B4-BE49-F238E27FC236}">
                <a16:creationId xmlns:a16="http://schemas.microsoft.com/office/drawing/2014/main" id="{5B2397A6-1BA0-5303-FCB2-F01EA41A866E}"/>
              </a:ext>
            </a:extLst>
          </p:cNvPr>
          <p:cNvSpPr txBox="1"/>
          <p:nvPr userDrawn="1"/>
        </p:nvSpPr>
        <p:spPr>
          <a:xfrm>
            <a:off x="11658600" y="6414305"/>
            <a:ext cx="533400" cy="276999"/>
          </a:xfrm>
          <a:prstGeom prst="rect">
            <a:avLst/>
          </a:prstGeom>
          <a:noFill/>
        </p:spPr>
        <p:txBody>
          <a:bodyPr wrap="square" rtlCol="0">
            <a:spAutoFit/>
          </a:bodyPr>
          <a:lstStyle/>
          <a:p>
            <a:pPr algn="ctr"/>
            <a:fld id="{2FF45EFD-8D1E-4FCE-998B-008CEEA3A7BB}" type="slidenum">
              <a:rPr lang="en-US" sz="1200" smtClean="0">
                <a:solidFill>
                  <a:srgbClr val="005D83">
                    <a:alpha val="50000"/>
                  </a:srgbClr>
                </a:solidFill>
                <a:latin typeface="Arial" panose="020B0604020202020204" pitchFamily="34" charset="0"/>
                <a:cs typeface="Arial" panose="020B0604020202020204" pitchFamily="34" charset="0"/>
              </a:rPr>
              <a:pPr algn="ctr"/>
              <a:t>‹#›</a:t>
            </a:fld>
            <a:endParaRPr lang="en-US" sz="1200" dirty="0">
              <a:solidFill>
                <a:srgbClr val="005D83">
                  <a:alpha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1554324"/>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32442" t="43405" r="29108" b="46664"/>
          <a:stretch/>
        </p:blipFill>
        <p:spPr>
          <a:xfrm>
            <a:off x="0" y="6176963"/>
            <a:ext cx="12192000" cy="681037"/>
          </a:xfrm>
          <a:prstGeom prst="rect">
            <a:avLst/>
          </a:prstGeom>
        </p:spPr>
      </p:pic>
      <p:sp>
        <p:nvSpPr>
          <p:cNvPr id="2" name="Title Placeholder 1"/>
          <p:cNvSpPr>
            <a:spLocks noGrp="1"/>
          </p:cNvSpPr>
          <p:nvPr>
            <p:ph type="title"/>
          </p:nvPr>
        </p:nvSpPr>
        <p:spPr>
          <a:xfrm>
            <a:off x="0" y="365125"/>
            <a:ext cx="12188952"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463040"/>
            <a:ext cx="11301170" cy="46271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19100" y="6414305"/>
            <a:ext cx="8458200" cy="276999"/>
          </a:xfrm>
          <a:prstGeom prst="rect">
            <a:avLst/>
          </a:prstGeom>
          <a:noFill/>
        </p:spPr>
        <p:txBody>
          <a:bodyPr wrap="square" rtlCol="0">
            <a:spAutoFit/>
          </a:bodyPr>
          <a:lstStyle/>
          <a:p>
            <a:pPr algn="l">
              <a:lnSpc>
                <a:spcPct val="100000"/>
              </a:lnSpc>
              <a:spcBef>
                <a:spcPts val="0"/>
              </a:spcBef>
            </a:pPr>
            <a:r>
              <a:rPr lang="en-US" sz="1200" spc="700" baseline="0" dirty="0">
                <a:solidFill>
                  <a:schemeClr val="bg1"/>
                </a:solidFill>
                <a:latin typeface="Avenir Book" charset="0"/>
                <a:ea typeface="Avenir Book" charset="0"/>
                <a:cs typeface="Avenir Book" charset="0"/>
              </a:rPr>
              <a:t>AMERICAN DENTAL EDUCATION ASSOCIATION</a:t>
            </a:r>
          </a:p>
        </p:txBody>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067800" y="6256842"/>
            <a:ext cx="2690570" cy="591926"/>
          </a:xfrm>
          <a:prstGeom prst="rect">
            <a:avLst/>
          </a:prstGeom>
        </p:spPr>
      </p:pic>
      <p:sp>
        <p:nvSpPr>
          <p:cNvPr id="4" name="TextBox 3">
            <a:extLst>
              <a:ext uri="{FF2B5EF4-FFF2-40B4-BE49-F238E27FC236}">
                <a16:creationId xmlns:a16="http://schemas.microsoft.com/office/drawing/2014/main" id="{9A62A5E4-670B-5765-C4A9-9F9BF09168C9}"/>
              </a:ext>
            </a:extLst>
          </p:cNvPr>
          <p:cNvSpPr txBox="1"/>
          <p:nvPr userDrawn="1"/>
        </p:nvSpPr>
        <p:spPr>
          <a:xfrm>
            <a:off x="11658600" y="6414305"/>
            <a:ext cx="533400" cy="276999"/>
          </a:xfrm>
          <a:prstGeom prst="rect">
            <a:avLst/>
          </a:prstGeom>
          <a:noFill/>
        </p:spPr>
        <p:txBody>
          <a:bodyPr wrap="square" rtlCol="0">
            <a:spAutoFit/>
          </a:bodyPr>
          <a:lstStyle/>
          <a:p>
            <a:pPr algn="ctr">
              <a:lnSpc>
                <a:spcPct val="100000"/>
              </a:lnSpc>
              <a:spcBef>
                <a:spcPts val="0"/>
              </a:spcBef>
            </a:pPr>
            <a:fld id="{2FF45EFD-8D1E-4FCE-998B-008CEEA3A7BB}" type="slidenum">
              <a:rPr lang="en-US" sz="1200" smtClean="0">
                <a:solidFill>
                  <a:srgbClr val="005D83">
                    <a:alpha val="50000"/>
                  </a:srgbClr>
                </a:solidFill>
                <a:latin typeface="Arial" panose="020B0604020202020204" pitchFamily="34" charset="0"/>
                <a:cs typeface="Arial" panose="020B0604020202020204" pitchFamily="34" charset="0"/>
              </a:rPr>
              <a:pPr algn="ctr">
                <a:lnSpc>
                  <a:spcPct val="100000"/>
                </a:lnSpc>
                <a:spcBef>
                  <a:spcPts val="0"/>
                </a:spcBef>
              </a:pPr>
              <a:t>‹#›</a:t>
            </a:fld>
            <a:endParaRPr lang="en-US" sz="1200" dirty="0">
              <a:solidFill>
                <a:srgbClr val="005D83">
                  <a:alpha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14611"/>
      </p:ext>
    </p:extLst>
  </p:cSld>
  <p:clrMap bg1="lt1" tx1="dk1" bg2="lt2" tx2="dk2" accent1="accent1" accent2="accent2" accent3="accent3" accent4="accent4" accent5="accent5" accent6="accent6" hlink="hlink" folHlink="folHlink"/>
  <p:sldLayoutIdLst>
    <p:sldLayoutId id="2147483666" r:id="rId1"/>
  </p:sldLayoutIdLst>
  <p:txStyles>
    <p:titleStyle>
      <a:lvl1pPr algn="ctr" defTabSz="914400" rtl="0" eaLnBrk="1" latinLnBrk="0" hangingPunct="1">
        <a:lnSpc>
          <a:spcPct val="100000"/>
        </a:lnSpc>
        <a:spcBef>
          <a:spcPts val="0"/>
        </a:spcBef>
        <a:buNone/>
        <a:defRPr sz="4000" kern="1200">
          <a:solidFill>
            <a:schemeClr val="tx1"/>
          </a:solidFill>
          <a:latin typeface="Arial" charset="0"/>
          <a:ea typeface="Arial" charset="0"/>
          <a:cs typeface="Arial" charset="0"/>
        </a:defRPr>
      </a:lvl1pPr>
    </p:titleStyle>
    <p:bodyStyle>
      <a:lvl1pPr marL="228600" indent="-347472" algn="l" defTabSz="914400" rtl="0" eaLnBrk="1" latinLnBrk="0" hangingPunct="1">
        <a:lnSpc>
          <a:spcPct val="100000"/>
        </a:lnSpc>
        <a:spcBef>
          <a:spcPts val="0"/>
        </a:spcBef>
        <a:buFont typeface="Arial"/>
        <a:buChar char="•"/>
        <a:defRPr sz="2800" kern="1200">
          <a:solidFill>
            <a:schemeClr val="tx1"/>
          </a:solidFill>
          <a:latin typeface="Arial" charset="0"/>
          <a:ea typeface="Arial" charset="0"/>
          <a:cs typeface="Arial" charset="0"/>
        </a:defRPr>
      </a:lvl1pPr>
      <a:lvl2pPr marL="571500" indent="-228600" algn="l" defTabSz="914400" rtl="0" eaLnBrk="1" latinLnBrk="0" hangingPunct="1">
        <a:lnSpc>
          <a:spcPct val="100000"/>
        </a:lnSpc>
        <a:spcBef>
          <a:spcPts val="0"/>
        </a:spcBef>
        <a:buFont typeface="Arial"/>
        <a:buChar char="•"/>
        <a:defRPr sz="2400" kern="1200" baseline="0">
          <a:solidFill>
            <a:schemeClr val="tx1"/>
          </a:solidFill>
          <a:latin typeface="Arial" charset="0"/>
          <a:ea typeface="Arial" charset="0"/>
          <a:cs typeface="Arial" charset="0"/>
        </a:defRPr>
      </a:lvl2pPr>
      <a:lvl3pPr marL="800100" indent="-228600" algn="l" defTabSz="914400" rtl="0" eaLnBrk="1" latinLnBrk="0" hangingPunct="1">
        <a:lnSpc>
          <a:spcPct val="100000"/>
        </a:lnSpc>
        <a:spcBef>
          <a:spcPts val="0"/>
        </a:spcBef>
        <a:buSzPct val="75000"/>
        <a:buFont typeface="Courier New" panose="02070309020205020404" pitchFamily="49" charset="0"/>
        <a:buChar char="o"/>
        <a:defRPr sz="2000" kern="1200">
          <a:solidFill>
            <a:schemeClr val="tx1"/>
          </a:solidFill>
          <a:latin typeface="Arial" charset="0"/>
          <a:ea typeface="Arial" charset="0"/>
          <a:cs typeface="Arial" charset="0"/>
        </a:defRPr>
      </a:lvl3pPr>
      <a:lvl4pPr marL="1028700" indent="-228600" algn="l" defTabSz="914400" rtl="0" eaLnBrk="1" latinLnBrk="0" hangingPunct="1">
        <a:lnSpc>
          <a:spcPct val="100000"/>
        </a:lnSpc>
        <a:spcBef>
          <a:spcPts val="0"/>
        </a:spcBef>
        <a:buFont typeface="Arial"/>
        <a:buChar char="•"/>
        <a:defRPr sz="1800" kern="1200">
          <a:solidFill>
            <a:schemeClr val="tx1"/>
          </a:solidFill>
          <a:latin typeface="Arial" charset="0"/>
          <a:ea typeface="Arial" charset="0"/>
          <a:cs typeface="Arial" charset="0"/>
        </a:defRPr>
      </a:lvl4pPr>
      <a:lvl5pPr marL="1257300" indent="-228600" algn="l" defTabSz="914400" rtl="0" eaLnBrk="1" latinLnBrk="0" hangingPunct="1">
        <a:lnSpc>
          <a:spcPct val="100000"/>
        </a:lnSpc>
        <a:spcBef>
          <a:spcPts val="0"/>
        </a:spcBef>
        <a:buFont typeface="Arial"/>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tudentaid.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studentaid.gov/"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http://www.studentaid.gov/SAVEaction"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adea.org/DLOC"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www.studentaid.gov/consolidation"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www.adea.org/"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hyperlink" Target="http://www.irs.gov/publications/p970" TargetMode="External"/><Relationship Id="rId5" Type="http://schemas.openxmlformats.org/officeDocument/2006/relationships/hyperlink" Target="http://www.studentaid.gov/" TargetMode="External"/><Relationship Id="rId4" Type="http://schemas.openxmlformats.org/officeDocument/2006/relationships/hyperlink" Target="http://www.adea.org/DLOC"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studentaid.gov/"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studentaid.gov/"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237281" y="2279269"/>
            <a:ext cx="7772400" cy="2197166"/>
          </a:xfrm>
        </p:spPr>
        <p:txBody>
          <a:bodyPr anchor="t">
            <a:normAutofit fontScale="90000"/>
          </a:bodyPr>
          <a:lstStyle/>
          <a:p>
            <a:r>
              <a:rPr lang="en-US" sz="4400" cap="none" dirty="0"/>
              <a:t>Repayment Strategies                 for New Dental School Graduates</a:t>
            </a:r>
            <a:br>
              <a:rPr lang="en-US" sz="4400" cap="none" dirty="0"/>
            </a:br>
            <a:r>
              <a:rPr lang="en-US" sz="4400" cap="none" dirty="0"/>
              <a:t>Senior Loan Exit Interview</a:t>
            </a:r>
            <a:br>
              <a:rPr lang="en-US" sz="4400" cap="none" dirty="0"/>
            </a:br>
            <a:r>
              <a:rPr lang="en-US" sz="4400" cap="none" dirty="0"/>
              <a:t>Class of 2025</a:t>
            </a:r>
          </a:p>
        </p:txBody>
      </p:sp>
    </p:spTree>
    <p:extLst>
      <p:ext uri="{BB962C8B-B14F-4D97-AF65-F5344CB8AC3E}">
        <p14:creationId xmlns:p14="http://schemas.microsoft.com/office/powerpoint/2010/main" val="2131095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81471-DD96-077C-BC95-B8B342D7E3E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D724CDF-37CF-E25F-274C-030F5DAB60AE}"/>
              </a:ext>
            </a:extLst>
          </p:cNvPr>
          <p:cNvSpPr>
            <a:spLocks noGrp="1"/>
          </p:cNvSpPr>
          <p:nvPr>
            <p:ph type="title"/>
          </p:nvPr>
        </p:nvSpPr>
        <p:spPr>
          <a:xfrm>
            <a:off x="0" y="365125"/>
            <a:ext cx="12188952" cy="914400"/>
          </a:xfrm>
        </p:spPr>
        <p:txBody>
          <a:bodyPr>
            <a:normAutofit/>
          </a:bodyPr>
          <a:lstStyle/>
          <a:p>
            <a:pPr algn="ctr"/>
            <a:r>
              <a:rPr lang="en-US" sz="4000" dirty="0"/>
              <a:t>Postponement options</a:t>
            </a:r>
          </a:p>
        </p:txBody>
      </p:sp>
      <p:sp>
        <p:nvSpPr>
          <p:cNvPr id="5" name="Content Placeholder 4">
            <a:extLst>
              <a:ext uri="{FF2B5EF4-FFF2-40B4-BE49-F238E27FC236}">
                <a16:creationId xmlns:a16="http://schemas.microsoft.com/office/drawing/2014/main" id="{A7D42AF3-C67E-E518-DFB2-C06E2AC3E9BD}"/>
              </a:ext>
            </a:extLst>
          </p:cNvPr>
          <p:cNvSpPr>
            <a:spLocks noGrp="1"/>
          </p:cNvSpPr>
          <p:nvPr>
            <p:ph idx="4294967295"/>
          </p:nvPr>
        </p:nvSpPr>
        <p:spPr>
          <a:xfrm>
            <a:off x="457200" y="1463040"/>
            <a:ext cx="11353800" cy="4632960"/>
          </a:xfrm>
        </p:spPr>
        <p:txBody>
          <a:bodyPr/>
          <a:lstStyle/>
          <a:p>
            <a:pPr marL="342900" indent="-342900">
              <a:spcAft>
                <a:spcPts val="600"/>
              </a:spcAft>
              <a:buFont typeface="Arial" panose="020B0604020202020204" pitchFamily="34" charset="0"/>
              <a:buChar char="•"/>
            </a:pPr>
            <a:r>
              <a:rPr lang="en-US" dirty="0"/>
              <a:t>Contact your loan servicer if you need to postpone payments.</a:t>
            </a:r>
          </a:p>
          <a:p>
            <a:pPr marL="342900" indent="-342900">
              <a:spcAft>
                <a:spcPts val="600"/>
              </a:spcAft>
              <a:buFont typeface="Arial" panose="020B0604020202020204" pitchFamily="34" charset="0"/>
              <a:buChar char="•"/>
            </a:pPr>
            <a:r>
              <a:rPr lang="en-US" dirty="0"/>
              <a:t>Details at </a:t>
            </a:r>
            <a:r>
              <a:rPr lang="en-US" dirty="0">
                <a:hlinkClick r:id="rId3"/>
              </a:rPr>
              <a:t>StudentAid.gov</a:t>
            </a:r>
            <a:r>
              <a:rPr lang="en-US" dirty="0"/>
              <a:t> for federal direct loans.</a:t>
            </a:r>
          </a:p>
          <a:p>
            <a:pPr marL="342900" indent="-342900">
              <a:buFont typeface="Arial" panose="020B0604020202020204" pitchFamily="34" charset="0"/>
              <a:buChar char="•"/>
            </a:pPr>
            <a:r>
              <a:rPr lang="en-US" dirty="0"/>
              <a:t>Two ways to postpone payments on federal loans:</a:t>
            </a:r>
          </a:p>
          <a:p>
            <a:pPr marL="571500" lvl="1">
              <a:buFont typeface="Arial" panose="020B0604020202020204" pitchFamily="34" charset="0"/>
              <a:buChar char="•"/>
            </a:pPr>
            <a:r>
              <a:rPr lang="en-US" dirty="0"/>
              <a:t>Deferment</a:t>
            </a:r>
          </a:p>
          <a:p>
            <a:pPr marL="914400" lvl="2" indent="-342900">
              <a:spcAft>
                <a:spcPts val="600"/>
              </a:spcAft>
              <a:buFont typeface="Courier New" panose="02070309020205020404" pitchFamily="49" charset="0"/>
              <a:buChar char="o"/>
            </a:pPr>
            <a:r>
              <a:rPr lang="en-US" dirty="0"/>
              <a:t>Subsidized direct loans are interest free during deferment.</a:t>
            </a:r>
          </a:p>
          <a:p>
            <a:pPr marL="571500" lvl="1">
              <a:buFont typeface="Arial" panose="020B0604020202020204" pitchFamily="34" charset="0"/>
              <a:buChar char="•"/>
            </a:pPr>
            <a:r>
              <a:rPr lang="en-US" dirty="0"/>
              <a:t>Forbearance</a:t>
            </a:r>
          </a:p>
          <a:p>
            <a:pPr marL="914400" lvl="2" indent="-342900">
              <a:spcAft>
                <a:spcPts val="600"/>
              </a:spcAft>
              <a:buFont typeface="Courier New" panose="02070309020205020404" pitchFamily="49" charset="0"/>
              <a:buChar char="o"/>
            </a:pPr>
            <a:r>
              <a:rPr lang="en-US" dirty="0"/>
              <a:t>Interest usually accrues on all direct loans during forbearance periods.</a:t>
            </a:r>
          </a:p>
          <a:p>
            <a:pPr marL="571500" lvl="1">
              <a:buFont typeface="Arial" panose="020B0604020202020204" pitchFamily="34" charset="0"/>
              <a:buChar char="•"/>
            </a:pPr>
            <a:r>
              <a:rPr lang="en-US" dirty="0"/>
              <a:t>Borrowers considered in good standing under either option.</a:t>
            </a:r>
          </a:p>
          <a:p>
            <a:pPr marL="342900" indent="-342900">
              <a:spcBef>
                <a:spcPts val="600"/>
              </a:spcBef>
              <a:buFont typeface="Arial" panose="020B0604020202020204" pitchFamily="34" charset="0"/>
              <a:buChar char="•"/>
            </a:pPr>
            <a:r>
              <a:rPr lang="en-US" dirty="0"/>
              <a:t>See disclosure statement for postponement options on campus-based and private loans.</a:t>
            </a:r>
          </a:p>
        </p:txBody>
      </p:sp>
    </p:spTree>
    <p:extLst>
      <p:ext uri="{BB962C8B-B14F-4D97-AF65-F5344CB8AC3E}">
        <p14:creationId xmlns:p14="http://schemas.microsoft.com/office/powerpoint/2010/main" val="187391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196-DF2B-A88D-1274-5BB60A844E2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6406C8C-5A40-F5B3-9A1B-4806C86115EB}"/>
              </a:ext>
            </a:extLst>
          </p:cNvPr>
          <p:cNvSpPr>
            <a:spLocks noGrp="1"/>
          </p:cNvSpPr>
          <p:nvPr>
            <p:ph type="title"/>
          </p:nvPr>
        </p:nvSpPr>
        <p:spPr>
          <a:xfrm>
            <a:off x="0" y="365125"/>
            <a:ext cx="12188952" cy="914400"/>
          </a:xfrm>
        </p:spPr>
        <p:txBody>
          <a:bodyPr>
            <a:normAutofit/>
          </a:bodyPr>
          <a:lstStyle/>
          <a:p>
            <a:pPr algn="ctr"/>
            <a:r>
              <a:rPr lang="en-US" sz="4000" dirty="0"/>
              <a:t>Step 3: Choose repayment plan</a:t>
            </a:r>
          </a:p>
        </p:txBody>
      </p:sp>
      <p:sp>
        <p:nvSpPr>
          <p:cNvPr id="5" name="Content Placeholder 4">
            <a:extLst>
              <a:ext uri="{FF2B5EF4-FFF2-40B4-BE49-F238E27FC236}">
                <a16:creationId xmlns:a16="http://schemas.microsoft.com/office/drawing/2014/main" id="{4B0F792B-DE8D-5ED2-0D1F-29D6F0402158}"/>
              </a:ext>
            </a:extLst>
          </p:cNvPr>
          <p:cNvSpPr>
            <a:spLocks noGrp="1"/>
          </p:cNvSpPr>
          <p:nvPr>
            <p:ph idx="4294967295"/>
          </p:nvPr>
        </p:nvSpPr>
        <p:spPr>
          <a:xfrm>
            <a:off x="457200" y="1463040"/>
            <a:ext cx="11277600" cy="4184642"/>
          </a:xfrm>
        </p:spPr>
        <p:txBody>
          <a:bodyPr/>
          <a:lstStyle/>
          <a:p>
            <a:pPr marL="342900" indent="-342900">
              <a:buFont typeface="Arial" panose="020B0604020202020204" pitchFamily="34" charset="0"/>
              <a:buChar char="•"/>
            </a:pPr>
            <a:r>
              <a:rPr lang="en-US" dirty="0"/>
              <a:t>When loans come due, choose repayment plan where minimum required monthly payment is comfortable and affordable, then decide how to proceed.</a:t>
            </a:r>
          </a:p>
          <a:p>
            <a:pPr lvl="1">
              <a:lnSpc>
                <a:spcPct val="110000"/>
              </a:lnSpc>
              <a:buFont typeface="Arial" panose="020B0604020202020204" pitchFamily="34" charset="0"/>
              <a:buChar char="•"/>
            </a:pPr>
            <a:r>
              <a:rPr lang="en-US" sz="2000" dirty="0"/>
              <a:t>Overpay in whatever amount you can afford whenever you can, posting additional payment amount on highest rate loan, if your strategy is smartly aggressive.</a:t>
            </a:r>
          </a:p>
          <a:p>
            <a:pPr lvl="1">
              <a:lnSpc>
                <a:spcPct val="110000"/>
              </a:lnSpc>
              <a:buFont typeface="Arial" panose="020B0604020202020204" pitchFamily="34" charset="0"/>
              <a:buChar char="•"/>
            </a:pPr>
            <a:r>
              <a:rPr lang="en-US" sz="2000" dirty="0"/>
              <a:t>Make minimum payments if cash flow concerns or trying to qualify for Public Service Loan Forgiveness.</a:t>
            </a:r>
          </a:p>
          <a:p>
            <a:pPr marL="342900" indent="-342900">
              <a:spcBef>
                <a:spcPts val="600"/>
              </a:spcBef>
              <a:buFont typeface="Arial" panose="020B0604020202020204" pitchFamily="34" charset="0"/>
              <a:buChar char="•"/>
            </a:pPr>
            <a:r>
              <a:rPr lang="en-US" dirty="0"/>
              <a:t>Two categories of repayment plans on federal loans:</a:t>
            </a:r>
          </a:p>
          <a:p>
            <a:pPr marL="571500" lvl="1">
              <a:lnSpc>
                <a:spcPct val="110000"/>
              </a:lnSpc>
              <a:buFont typeface="+mj-lt"/>
              <a:buAutoNum type="arabicPeriod"/>
            </a:pPr>
            <a:r>
              <a:rPr lang="en-US" sz="2000" dirty="0"/>
              <a:t>Time-driven</a:t>
            </a:r>
          </a:p>
          <a:p>
            <a:pPr marL="571500" lvl="1">
              <a:lnSpc>
                <a:spcPct val="110000"/>
              </a:lnSpc>
              <a:buFont typeface="+mj-lt"/>
              <a:buAutoNum type="arabicPeriod"/>
            </a:pPr>
            <a:r>
              <a:rPr lang="en-US" sz="2000" dirty="0"/>
              <a:t>Income-driven</a:t>
            </a:r>
          </a:p>
        </p:txBody>
      </p:sp>
    </p:spTree>
    <p:extLst>
      <p:ext uri="{BB962C8B-B14F-4D97-AF65-F5344CB8AC3E}">
        <p14:creationId xmlns:p14="http://schemas.microsoft.com/office/powerpoint/2010/main" val="2357993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E178F-973A-AD23-7A42-B5CA5D2B575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5C581D3-EEDC-A8C6-4D94-AE093BAA855D}"/>
              </a:ext>
            </a:extLst>
          </p:cNvPr>
          <p:cNvSpPr>
            <a:spLocks noGrp="1"/>
          </p:cNvSpPr>
          <p:nvPr>
            <p:ph type="title"/>
          </p:nvPr>
        </p:nvSpPr>
        <p:spPr>
          <a:xfrm>
            <a:off x="0" y="365125"/>
            <a:ext cx="12188952" cy="914400"/>
          </a:xfrm>
        </p:spPr>
        <p:txBody>
          <a:bodyPr>
            <a:normAutofit/>
          </a:bodyPr>
          <a:lstStyle/>
          <a:p>
            <a:pPr algn="ctr"/>
            <a:r>
              <a:rPr lang="en-US" sz="4000" dirty="0"/>
              <a:t>Time-driven repayment plans</a:t>
            </a:r>
          </a:p>
        </p:txBody>
      </p:sp>
      <p:sp>
        <p:nvSpPr>
          <p:cNvPr id="5" name="Content Placeholder 4">
            <a:extLst>
              <a:ext uri="{FF2B5EF4-FFF2-40B4-BE49-F238E27FC236}">
                <a16:creationId xmlns:a16="http://schemas.microsoft.com/office/drawing/2014/main" id="{F4633D2E-BBB2-2E56-5FFB-78A75EE789C3}"/>
              </a:ext>
            </a:extLst>
          </p:cNvPr>
          <p:cNvSpPr>
            <a:spLocks noGrp="1"/>
          </p:cNvSpPr>
          <p:nvPr>
            <p:ph idx="4294967295"/>
          </p:nvPr>
        </p:nvSpPr>
        <p:spPr>
          <a:xfrm>
            <a:off x="457200" y="1463040"/>
            <a:ext cx="11125200" cy="4184642"/>
          </a:xfrm>
        </p:spPr>
        <p:txBody>
          <a:bodyPr/>
          <a:lstStyle/>
          <a:p>
            <a:pPr marL="342900" indent="-342900">
              <a:spcAft>
                <a:spcPts val="600"/>
              </a:spcAft>
              <a:buFont typeface="Arial" panose="020B0604020202020204" pitchFamily="34" charset="0"/>
              <a:buChar char="•"/>
            </a:pPr>
            <a:r>
              <a:rPr lang="en-US" dirty="0"/>
              <a:t>Monthly payment based on amount due at repayment (principal and any accrued and unpaid interest) spread out (amortized) over either 10 years or 25 years.</a:t>
            </a:r>
          </a:p>
          <a:p>
            <a:pPr marL="342900" indent="-342900">
              <a:spcAft>
                <a:spcPts val="600"/>
              </a:spcAft>
              <a:buFont typeface="Arial" panose="020B0604020202020204" pitchFamily="34" charset="0"/>
              <a:buChar char="•"/>
            </a:pPr>
            <a:r>
              <a:rPr lang="en-US" dirty="0"/>
              <a:t>Payment calculation has nothing to do with income, marital and tax filing status, or family size.</a:t>
            </a:r>
          </a:p>
          <a:p>
            <a:pPr marL="342900" indent="-342900">
              <a:spcAft>
                <a:spcPts val="600"/>
              </a:spcAft>
              <a:buFont typeface="Arial" panose="020B0604020202020204" pitchFamily="34" charset="0"/>
              <a:buChar char="•"/>
            </a:pPr>
            <a:r>
              <a:rPr lang="en-US" dirty="0"/>
              <a:t>Minimum payment always covers more than monthly interest.</a:t>
            </a:r>
          </a:p>
          <a:p>
            <a:pPr marL="342900" indent="-342900">
              <a:spcAft>
                <a:spcPts val="600"/>
              </a:spcAft>
              <a:buFont typeface="Arial" panose="020B0604020202020204" pitchFamily="34" charset="0"/>
              <a:buChar char="•"/>
            </a:pPr>
            <a:r>
              <a:rPr lang="en-US" dirty="0"/>
              <a:t>Debt retired at end of term, nothing to forgive.</a:t>
            </a:r>
          </a:p>
          <a:p>
            <a:pPr marL="342900" indent="-342900">
              <a:spcAft>
                <a:spcPts val="600"/>
              </a:spcAft>
              <a:buFont typeface="Arial" panose="020B0604020202020204" pitchFamily="34" charset="0"/>
              <a:buChar char="•"/>
            </a:pPr>
            <a:r>
              <a:rPr lang="en-US" dirty="0"/>
              <a:t>Common with campus-based and private loans.</a:t>
            </a:r>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1628035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6E77D-A73C-748C-D7AD-109C987EFA4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9FCD71A-F66C-48CF-8FB3-830AB79E82A9}"/>
              </a:ext>
            </a:extLst>
          </p:cNvPr>
          <p:cNvSpPr>
            <a:spLocks noGrp="1"/>
          </p:cNvSpPr>
          <p:nvPr>
            <p:ph type="title"/>
          </p:nvPr>
        </p:nvSpPr>
        <p:spPr>
          <a:xfrm>
            <a:off x="0" y="365125"/>
            <a:ext cx="12188952" cy="914400"/>
          </a:xfrm>
        </p:spPr>
        <p:txBody>
          <a:bodyPr>
            <a:normAutofit/>
          </a:bodyPr>
          <a:lstStyle/>
          <a:p>
            <a:pPr algn="ctr"/>
            <a:r>
              <a:rPr lang="en-US" sz="4000" dirty="0"/>
              <a:t>Income-driven repayment (IDR) plans</a:t>
            </a:r>
          </a:p>
        </p:txBody>
      </p:sp>
      <p:sp>
        <p:nvSpPr>
          <p:cNvPr id="5" name="Content Placeholder 4">
            <a:extLst>
              <a:ext uri="{FF2B5EF4-FFF2-40B4-BE49-F238E27FC236}">
                <a16:creationId xmlns:a16="http://schemas.microsoft.com/office/drawing/2014/main" id="{6BCE54BE-92D3-801F-35BF-9EF31E71BBE3}"/>
              </a:ext>
            </a:extLst>
          </p:cNvPr>
          <p:cNvSpPr>
            <a:spLocks noGrp="1"/>
          </p:cNvSpPr>
          <p:nvPr>
            <p:ph idx="4294967295"/>
          </p:nvPr>
        </p:nvSpPr>
        <p:spPr>
          <a:xfrm>
            <a:off x="457200" y="1463040"/>
            <a:ext cx="10896600" cy="4184642"/>
          </a:xfrm>
        </p:spPr>
        <p:txBody>
          <a:bodyPr/>
          <a:lstStyle/>
          <a:p>
            <a:pPr marL="342900" indent="-342900">
              <a:buFont typeface="Arial" panose="020B0604020202020204" pitchFamily="34" charset="0"/>
              <a:buChar char="•"/>
            </a:pPr>
            <a:r>
              <a:rPr lang="en-US" dirty="0"/>
              <a:t>Designed for borrowers with significant gap between federal student loan debt and income who cannot afford payments under time-driven plans.</a:t>
            </a:r>
          </a:p>
          <a:p>
            <a:pPr marL="571500" lvl="1">
              <a:lnSpc>
                <a:spcPct val="110000"/>
              </a:lnSpc>
              <a:buFont typeface="Arial" panose="020B0604020202020204" pitchFamily="34" charset="0"/>
              <a:buChar char="•"/>
            </a:pPr>
            <a:r>
              <a:rPr lang="en-US" sz="2000" dirty="0"/>
              <a:t>Popular with dental residents in hospital-based advanced dental education programs who receive a stipend during training and who have high student loan debt-to-income ratio, but want to start repayment.</a:t>
            </a:r>
          </a:p>
          <a:p>
            <a:pPr marL="342900" indent="-342900">
              <a:spcBef>
                <a:spcPts val="600"/>
              </a:spcBef>
              <a:buFont typeface="Arial" panose="020B0604020202020204" pitchFamily="34" charset="0"/>
              <a:buChar char="•"/>
            </a:pPr>
            <a:r>
              <a:rPr lang="en-US" dirty="0"/>
              <a:t>Monthly payments change annually</a:t>
            </a:r>
          </a:p>
          <a:p>
            <a:pPr marL="571500" lvl="1">
              <a:lnSpc>
                <a:spcPct val="110000"/>
              </a:lnSpc>
              <a:buFont typeface="Arial" panose="020B0604020202020204" pitchFamily="34" charset="0"/>
              <a:buChar char="•"/>
            </a:pPr>
            <a:r>
              <a:rPr lang="en-US" sz="2000" dirty="0"/>
              <a:t>Once calculated, payments good for 12 months.</a:t>
            </a:r>
          </a:p>
          <a:p>
            <a:pPr marL="571500" lvl="1">
              <a:lnSpc>
                <a:spcPct val="110000"/>
              </a:lnSpc>
              <a:buFont typeface="Arial" panose="020B0604020202020204" pitchFamily="34" charset="0"/>
              <a:buChar char="•"/>
            </a:pPr>
            <a:r>
              <a:rPr lang="en-US" sz="2000" dirty="0"/>
              <a:t>Borrowers using income-driven plans are notified to update income prior to end of 12-month period.</a:t>
            </a:r>
          </a:p>
          <a:p>
            <a:pPr marL="514350" indent="-514350">
              <a:buFont typeface="Arial" panose="020B0604020202020204" pitchFamily="34" charset="0"/>
              <a:buChar char="•"/>
            </a:pPr>
            <a:endParaRPr lang="en-US" dirty="0"/>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181335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5D682-99F1-0349-FFA0-1EF6C67965F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E01438A-166D-6D61-8D37-D092BF54E0F0}"/>
              </a:ext>
            </a:extLst>
          </p:cNvPr>
          <p:cNvSpPr>
            <a:spLocks noGrp="1"/>
          </p:cNvSpPr>
          <p:nvPr>
            <p:ph type="title"/>
          </p:nvPr>
        </p:nvSpPr>
        <p:spPr>
          <a:xfrm>
            <a:off x="0" y="365125"/>
            <a:ext cx="12188952" cy="914400"/>
          </a:xfrm>
        </p:spPr>
        <p:txBody>
          <a:bodyPr>
            <a:normAutofit/>
          </a:bodyPr>
          <a:lstStyle/>
          <a:p>
            <a:pPr algn="ctr"/>
            <a:r>
              <a:rPr lang="en-US" sz="4000" dirty="0"/>
              <a:t>Payment calculation for IDRs</a:t>
            </a:r>
          </a:p>
        </p:txBody>
      </p:sp>
      <p:sp>
        <p:nvSpPr>
          <p:cNvPr id="5" name="Content Placeholder 4">
            <a:extLst>
              <a:ext uri="{FF2B5EF4-FFF2-40B4-BE49-F238E27FC236}">
                <a16:creationId xmlns:a16="http://schemas.microsoft.com/office/drawing/2014/main" id="{FC4B9EDF-EA74-CBB4-B3FD-F5A33E805741}"/>
              </a:ext>
            </a:extLst>
          </p:cNvPr>
          <p:cNvSpPr>
            <a:spLocks noGrp="1"/>
          </p:cNvSpPr>
          <p:nvPr>
            <p:ph idx="4294967295"/>
          </p:nvPr>
        </p:nvSpPr>
        <p:spPr>
          <a:xfrm>
            <a:off x="457200" y="1463040"/>
            <a:ext cx="11049000" cy="4184642"/>
          </a:xfrm>
        </p:spPr>
        <p:txBody>
          <a:bodyPr>
            <a:normAutofit/>
          </a:bodyPr>
          <a:lstStyle/>
          <a:p>
            <a:pPr marL="342900" indent="-342900">
              <a:spcAft>
                <a:spcPts val="600"/>
              </a:spcAft>
              <a:buFont typeface="Arial" panose="020B0604020202020204" pitchFamily="34" charset="0"/>
              <a:buChar char="•"/>
            </a:pPr>
            <a:r>
              <a:rPr lang="en-US" dirty="0"/>
              <a:t>Monthly payments based on federal formula that looks at income, family size, and poverty level for borrower’s state of residence.</a:t>
            </a:r>
          </a:p>
          <a:p>
            <a:pPr marL="342900" indent="-342900">
              <a:spcAft>
                <a:spcPts val="600"/>
              </a:spcAft>
              <a:buFont typeface="Arial" panose="020B0604020202020204" pitchFamily="34" charset="0"/>
              <a:buChar char="•"/>
            </a:pPr>
            <a:r>
              <a:rPr lang="en-US" dirty="0"/>
              <a:t>In general, income used is from most recently filed return, so payments lag a year.</a:t>
            </a:r>
          </a:p>
          <a:p>
            <a:pPr marL="342900" indent="-342900">
              <a:spcAft>
                <a:spcPts val="600"/>
              </a:spcAft>
              <a:buFont typeface="Arial" panose="020B0604020202020204" pitchFamily="34" charset="0"/>
              <a:buChar char="•"/>
            </a:pPr>
            <a:r>
              <a:rPr lang="en-US" dirty="0"/>
              <a:t>Current income used when no return filed for prior two years or current income has significantly decreased from prior year.</a:t>
            </a:r>
          </a:p>
          <a:p>
            <a:pPr marL="342900" indent="-342900">
              <a:buFont typeface="Arial" panose="020B0604020202020204" pitchFamily="34" charset="0"/>
              <a:buChar char="•"/>
            </a:pPr>
            <a:r>
              <a:rPr lang="en-US" dirty="0"/>
              <a:t>Spousal income counted under IDRs when filing jointly.</a:t>
            </a:r>
          </a:p>
          <a:p>
            <a:pPr marL="571500" lvl="1">
              <a:lnSpc>
                <a:spcPct val="110000"/>
              </a:lnSpc>
              <a:buFont typeface="Arial" panose="020B0604020202020204" pitchFamily="34" charset="0"/>
              <a:buChar char="•"/>
            </a:pPr>
            <a:r>
              <a:rPr lang="en-US" sz="2000" dirty="0"/>
              <a:t>Spousal federal student loan debt factored into payment calculation when spousal income counted in payment calculation.</a:t>
            </a:r>
          </a:p>
          <a:p>
            <a:pPr marL="514350" indent="-514350">
              <a:buFont typeface="Arial" panose="020B0604020202020204" pitchFamily="34" charset="0"/>
              <a:buChar char="•"/>
            </a:pPr>
            <a:endParaRPr lang="en-US" sz="2000" dirty="0"/>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1473524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B4F65-4F07-2864-C95D-DF17F79ADBE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379A085-CC3F-9D1E-75CF-F336381EC601}"/>
              </a:ext>
            </a:extLst>
          </p:cNvPr>
          <p:cNvSpPr>
            <a:spLocks noGrp="1"/>
          </p:cNvSpPr>
          <p:nvPr>
            <p:ph type="title"/>
          </p:nvPr>
        </p:nvSpPr>
        <p:spPr>
          <a:xfrm>
            <a:off x="0" y="365125"/>
            <a:ext cx="12188952" cy="914400"/>
          </a:xfrm>
        </p:spPr>
        <p:txBody>
          <a:bodyPr>
            <a:normAutofit/>
          </a:bodyPr>
          <a:lstStyle/>
          <a:p>
            <a:pPr algn="ctr"/>
            <a:r>
              <a:rPr lang="en-US" sz="4000" dirty="0"/>
              <a:t>How income plans work</a:t>
            </a:r>
          </a:p>
        </p:txBody>
      </p:sp>
      <p:sp>
        <p:nvSpPr>
          <p:cNvPr id="5" name="Content Placeholder 4">
            <a:extLst>
              <a:ext uri="{FF2B5EF4-FFF2-40B4-BE49-F238E27FC236}">
                <a16:creationId xmlns:a16="http://schemas.microsoft.com/office/drawing/2014/main" id="{B01D915E-B034-D20B-845B-2078AA51B0CC}"/>
              </a:ext>
            </a:extLst>
          </p:cNvPr>
          <p:cNvSpPr>
            <a:spLocks noGrp="1"/>
          </p:cNvSpPr>
          <p:nvPr>
            <p:ph idx="4294967295"/>
          </p:nvPr>
        </p:nvSpPr>
        <p:spPr>
          <a:xfrm>
            <a:off x="457200" y="1463040"/>
            <a:ext cx="11049000" cy="4184642"/>
          </a:xfrm>
        </p:spPr>
        <p:txBody>
          <a:bodyPr>
            <a:normAutofit/>
          </a:bodyPr>
          <a:lstStyle/>
          <a:p>
            <a:pPr marL="342900" indent="-342900">
              <a:spcAft>
                <a:spcPts val="600"/>
              </a:spcAft>
              <a:buFont typeface="Arial" panose="020B0604020202020204" pitchFamily="34" charset="0"/>
              <a:buChar char="•"/>
            </a:pPr>
            <a:r>
              <a:rPr lang="en-US" dirty="0"/>
              <a:t>Unlike time-driven plans, there is no “date certain” when loans will be paid in full, since payments change each year.</a:t>
            </a:r>
          </a:p>
          <a:p>
            <a:pPr marL="342900" indent="-342900">
              <a:buFont typeface="Arial" panose="020B0604020202020204" pitchFamily="34" charset="0"/>
              <a:buChar char="•"/>
            </a:pPr>
            <a:r>
              <a:rPr lang="en-US" dirty="0"/>
              <a:t>One of three things will happen when using an IDR:</a:t>
            </a:r>
          </a:p>
          <a:p>
            <a:pPr lvl="1" indent="-342900">
              <a:lnSpc>
                <a:spcPct val="110000"/>
              </a:lnSpc>
              <a:buFont typeface="+mj-lt"/>
              <a:buAutoNum type="arabicPeriod"/>
            </a:pPr>
            <a:r>
              <a:rPr lang="en-US" sz="2000" dirty="0"/>
              <a:t>Debt forgiven after 10 years of qualifying payments with Public Service Loan Forgiveness (PSLF).</a:t>
            </a:r>
          </a:p>
          <a:p>
            <a:pPr marL="914400" lvl="2">
              <a:lnSpc>
                <a:spcPct val="110000"/>
              </a:lnSpc>
              <a:spcAft>
                <a:spcPts val="600"/>
              </a:spcAft>
              <a:buFont typeface="Arial" panose="020B0604020202020204" pitchFamily="34" charset="0"/>
              <a:buChar char="•"/>
            </a:pPr>
            <a:r>
              <a:rPr lang="en-US" dirty="0"/>
              <a:t>Balance forgiven not subject to federal tax.</a:t>
            </a:r>
          </a:p>
          <a:p>
            <a:pPr lvl="1" indent="-342900">
              <a:lnSpc>
                <a:spcPct val="110000"/>
              </a:lnSpc>
              <a:spcAft>
                <a:spcPts val="600"/>
              </a:spcAft>
              <a:buFont typeface="+mj-lt"/>
              <a:buAutoNum type="arabicPeriod"/>
            </a:pPr>
            <a:r>
              <a:rPr lang="en-US" sz="2000" dirty="0"/>
              <a:t>Debt paid in full by borrower prior to end of repayment term (20 or 25 years, depending on which income plan used), or borrower refinances debt with private lender.</a:t>
            </a:r>
          </a:p>
          <a:p>
            <a:pPr lvl="1" indent="-342900">
              <a:lnSpc>
                <a:spcPct val="110000"/>
              </a:lnSpc>
              <a:buFont typeface="+mj-lt"/>
              <a:buAutoNum type="arabicPeriod"/>
            </a:pPr>
            <a:r>
              <a:rPr lang="en-US" sz="2000" dirty="0"/>
              <a:t>Remaining debt balance forgiven at end of term if borrower did not use PSLF and was unable to pay balance in full by end of term.</a:t>
            </a:r>
          </a:p>
          <a:p>
            <a:pPr marL="914400" lvl="2">
              <a:lnSpc>
                <a:spcPct val="110000"/>
              </a:lnSpc>
              <a:buFont typeface="Arial" panose="020B0604020202020204" pitchFamily="34" charset="0"/>
              <a:buChar char="•"/>
            </a:pPr>
            <a:r>
              <a:rPr lang="en-US" dirty="0"/>
              <a:t>Balance forgiven is subject to federal tax the year forgiven.</a:t>
            </a:r>
          </a:p>
          <a:p>
            <a:pPr marL="514350" indent="-514350">
              <a:buFont typeface="Arial" panose="020B0604020202020204" pitchFamily="34" charset="0"/>
              <a:buChar char="•"/>
            </a:pPr>
            <a:endParaRPr lang="en-US" sz="2000" dirty="0"/>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1592588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52F6F5-4A14-44EF-6A1D-5AE67B85B45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33E728C-D044-CFD4-9681-DD3661868A5F}"/>
              </a:ext>
            </a:extLst>
          </p:cNvPr>
          <p:cNvSpPr>
            <a:spLocks noGrp="1"/>
          </p:cNvSpPr>
          <p:nvPr>
            <p:ph type="title"/>
          </p:nvPr>
        </p:nvSpPr>
        <p:spPr>
          <a:xfrm>
            <a:off x="3048" y="295918"/>
            <a:ext cx="12188952" cy="914400"/>
          </a:xfrm>
        </p:spPr>
        <p:txBody>
          <a:bodyPr>
            <a:noAutofit/>
          </a:bodyPr>
          <a:lstStyle/>
          <a:p>
            <a:pPr algn="ctr"/>
            <a:r>
              <a:rPr lang="en-US" sz="4000" dirty="0"/>
              <a:t>Important notes on income-driven plans</a:t>
            </a:r>
          </a:p>
        </p:txBody>
      </p:sp>
      <p:sp>
        <p:nvSpPr>
          <p:cNvPr id="5" name="Content Placeholder 4">
            <a:extLst>
              <a:ext uri="{FF2B5EF4-FFF2-40B4-BE49-F238E27FC236}">
                <a16:creationId xmlns:a16="http://schemas.microsoft.com/office/drawing/2014/main" id="{EC6350F9-B451-C9C1-2964-DB2E81AD2568}"/>
              </a:ext>
            </a:extLst>
          </p:cNvPr>
          <p:cNvSpPr>
            <a:spLocks noGrp="1"/>
          </p:cNvSpPr>
          <p:nvPr>
            <p:ph idx="4294967295"/>
          </p:nvPr>
        </p:nvSpPr>
        <p:spPr>
          <a:xfrm>
            <a:off x="457200" y="1463040"/>
            <a:ext cx="11125200" cy="4184642"/>
          </a:xfrm>
        </p:spPr>
        <p:txBody>
          <a:bodyPr>
            <a:normAutofit/>
          </a:bodyPr>
          <a:lstStyle/>
          <a:p>
            <a:pPr marL="342900" indent="-342900">
              <a:buFont typeface="Arial" panose="020B0604020202020204" pitchFamily="34" charset="0"/>
              <a:buChar char="•"/>
            </a:pPr>
            <a:r>
              <a:rPr lang="en-US" dirty="0"/>
              <a:t>Information subject to change</a:t>
            </a:r>
          </a:p>
          <a:p>
            <a:pPr marL="571500" lvl="1">
              <a:buFont typeface="Arial" panose="020B0604020202020204" pitchFamily="34" charset="0"/>
              <a:buChar char="•"/>
            </a:pPr>
            <a:r>
              <a:rPr lang="en-US" sz="2000" dirty="0"/>
              <a:t>Watch for correspondence from loan servicer and Federal Student Aid (</a:t>
            </a:r>
            <a:r>
              <a:rPr lang="en-US" sz="2000" dirty="0" err="1">
                <a:hlinkClick r:id="rId3"/>
              </a:rPr>
              <a:t>StudentAid.gov</a:t>
            </a:r>
            <a:r>
              <a:rPr lang="en-US" sz="2000" dirty="0"/>
              <a:t>)</a:t>
            </a:r>
          </a:p>
          <a:p>
            <a:pPr marL="347472" indent="-347472">
              <a:spcBef>
                <a:spcPts val="600"/>
              </a:spcBef>
              <a:buFont typeface="Arial" panose="020B0604020202020204" pitchFamily="34" charset="0"/>
              <a:buChar char="•"/>
            </a:pPr>
            <a:r>
              <a:rPr lang="en-US" dirty="0"/>
              <a:t>Current available plans:</a:t>
            </a:r>
          </a:p>
          <a:p>
            <a:pPr marL="571500" lvl="1" indent="-231775">
              <a:lnSpc>
                <a:spcPct val="110000"/>
              </a:lnSpc>
              <a:buFont typeface="Arial" panose="020B0604020202020204" pitchFamily="34" charset="0"/>
              <a:buChar char="•"/>
            </a:pPr>
            <a:r>
              <a:rPr lang="en-US" sz="2000" dirty="0"/>
              <a:t>Income Contingent Repayment (ICR – 1994)</a:t>
            </a:r>
          </a:p>
          <a:p>
            <a:pPr lvl="2">
              <a:lnSpc>
                <a:spcPct val="110000"/>
              </a:lnSpc>
            </a:pPr>
            <a:r>
              <a:rPr lang="en-US" sz="1600" dirty="0"/>
              <a:t>Much older plan, rarely used, usually has significantly higher payments than other IDRs.</a:t>
            </a:r>
          </a:p>
          <a:p>
            <a:pPr lvl="2">
              <a:lnSpc>
                <a:spcPct val="110000"/>
              </a:lnSpc>
            </a:pPr>
            <a:r>
              <a:rPr lang="en-US" sz="1600" dirty="0"/>
              <a:t>Not shown on IDR comparison chart.</a:t>
            </a:r>
          </a:p>
          <a:p>
            <a:pPr marL="571500" lvl="1">
              <a:lnSpc>
                <a:spcPct val="110000"/>
              </a:lnSpc>
              <a:buFont typeface="Arial" panose="020B0604020202020204" pitchFamily="34" charset="0"/>
              <a:buChar char="•"/>
            </a:pPr>
            <a:r>
              <a:rPr lang="en-US" sz="2000" dirty="0"/>
              <a:t>Pay As You Earn (PAYE – 2012)</a:t>
            </a:r>
          </a:p>
          <a:p>
            <a:pPr marL="571500" lvl="1">
              <a:lnSpc>
                <a:spcPct val="110000"/>
              </a:lnSpc>
              <a:buFont typeface="Arial" panose="020B0604020202020204" pitchFamily="34" charset="0"/>
              <a:buChar char="•"/>
            </a:pPr>
            <a:r>
              <a:rPr lang="en-US" sz="2000" dirty="0"/>
              <a:t>Income Based Repayment (IBR – 2009 and 2014) </a:t>
            </a:r>
          </a:p>
          <a:p>
            <a:pPr marL="347472" indent="-347472">
              <a:spcBef>
                <a:spcPts val="600"/>
              </a:spcBef>
              <a:buFont typeface="Arial" panose="020B0604020202020204" pitchFamily="34" charset="0"/>
              <a:buChar char="•"/>
            </a:pPr>
            <a:r>
              <a:rPr lang="en-US" dirty="0"/>
              <a:t>SAVE plan currently on hold due to injunction.</a:t>
            </a:r>
          </a:p>
          <a:p>
            <a:pPr marL="571500" lvl="1">
              <a:lnSpc>
                <a:spcPct val="110000"/>
              </a:lnSpc>
              <a:buFont typeface="Arial" panose="020B0604020202020204" pitchFamily="34" charset="0"/>
              <a:buChar char="•"/>
            </a:pPr>
            <a:r>
              <a:rPr lang="en-US" sz="2000" dirty="0"/>
              <a:t>See </a:t>
            </a:r>
            <a:r>
              <a:rPr lang="en-US" sz="2000" dirty="0">
                <a:hlinkClick r:id="rId4"/>
              </a:rPr>
              <a:t>StudentAid.gov/</a:t>
            </a:r>
            <a:r>
              <a:rPr lang="en-US" sz="2000" dirty="0" err="1">
                <a:hlinkClick r:id="rId4"/>
              </a:rPr>
              <a:t>SAVEaction</a:t>
            </a:r>
            <a:r>
              <a:rPr lang="en-US" sz="2000" dirty="0"/>
              <a:t> for updates on SAVE and other income plans.</a:t>
            </a:r>
          </a:p>
          <a:p>
            <a:pPr marL="571500" lvl="1">
              <a:lnSpc>
                <a:spcPct val="110000"/>
              </a:lnSpc>
              <a:buFont typeface="Arial" panose="020B0604020202020204" pitchFamily="34" charset="0"/>
              <a:buChar char="•"/>
            </a:pPr>
            <a:r>
              <a:rPr lang="en-US" sz="2000" dirty="0"/>
              <a:t>Not shown on IDR comparison chart due to current injunction.</a:t>
            </a:r>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996359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1F45D-590E-4DC3-1DD8-3A64679B0AE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DAF61CA-7A51-058E-3679-6C7827C428F0}"/>
              </a:ext>
            </a:extLst>
          </p:cNvPr>
          <p:cNvSpPr>
            <a:spLocks noGrp="1"/>
          </p:cNvSpPr>
          <p:nvPr>
            <p:ph type="title"/>
          </p:nvPr>
        </p:nvSpPr>
        <p:spPr/>
        <p:txBody>
          <a:bodyPr>
            <a:normAutofit/>
          </a:bodyPr>
          <a:lstStyle/>
          <a:p>
            <a:pPr algn="ctr"/>
            <a:r>
              <a:rPr lang="en-US" dirty="0"/>
              <a:t>IDR comparison chart</a:t>
            </a:r>
          </a:p>
        </p:txBody>
      </p:sp>
      <p:graphicFrame>
        <p:nvGraphicFramePr>
          <p:cNvPr id="2" name="Content Placeholder 1">
            <a:extLst>
              <a:ext uri="{FF2B5EF4-FFF2-40B4-BE49-F238E27FC236}">
                <a16:creationId xmlns:a16="http://schemas.microsoft.com/office/drawing/2014/main" id="{6F335E28-F940-8390-9FFC-5492F9F61933}"/>
              </a:ext>
            </a:extLst>
          </p:cNvPr>
          <p:cNvGraphicFramePr>
            <a:graphicFrameLocks noGrp="1"/>
          </p:cNvGraphicFramePr>
          <p:nvPr>
            <p:ph idx="4294967295"/>
            <p:extLst>
              <p:ext uri="{D42A27DB-BD31-4B8C-83A1-F6EECF244321}">
                <p14:modId xmlns:p14="http://schemas.microsoft.com/office/powerpoint/2010/main" val="1948994997"/>
              </p:ext>
            </p:extLst>
          </p:nvPr>
        </p:nvGraphicFramePr>
        <p:xfrm>
          <a:off x="838200" y="1513085"/>
          <a:ext cx="10515600" cy="3860800"/>
        </p:xfrm>
        <a:graphic>
          <a:graphicData uri="http://schemas.openxmlformats.org/drawingml/2006/table">
            <a:tbl>
              <a:tblPr firstRow="1" bandRow="1">
                <a:tableStyleId>{5C22544A-7EE6-4342-B048-85BDC9FD1C3A}</a:tableStyleId>
              </a:tblPr>
              <a:tblGrid>
                <a:gridCol w="1897552">
                  <a:extLst>
                    <a:ext uri="{9D8B030D-6E8A-4147-A177-3AD203B41FA5}">
                      <a16:colId xmlns:a16="http://schemas.microsoft.com/office/drawing/2014/main" val="1525308948"/>
                    </a:ext>
                  </a:extLst>
                </a:gridCol>
                <a:gridCol w="2846328">
                  <a:extLst>
                    <a:ext uri="{9D8B030D-6E8A-4147-A177-3AD203B41FA5}">
                      <a16:colId xmlns:a16="http://schemas.microsoft.com/office/drawing/2014/main" val="790432382"/>
                    </a:ext>
                  </a:extLst>
                </a:gridCol>
                <a:gridCol w="2925392">
                  <a:extLst>
                    <a:ext uri="{9D8B030D-6E8A-4147-A177-3AD203B41FA5}">
                      <a16:colId xmlns:a16="http://schemas.microsoft.com/office/drawing/2014/main" val="4048245159"/>
                    </a:ext>
                  </a:extLst>
                </a:gridCol>
                <a:gridCol w="2846328">
                  <a:extLst>
                    <a:ext uri="{9D8B030D-6E8A-4147-A177-3AD203B41FA5}">
                      <a16:colId xmlns:a16="http://schemas.microsoft.com/office/drawing/2014/main" val="219002472"/>
                    </a:ext>
                  </a:extLst>
                </a:gridCol>
              </a:tblGrid>
              <a:tr h="370840">
                <a:tc>
                  <a:txBody>
                    <a:bodyPr/>
                    <a:lstStyle/>
                    <a:p>
                      <a:endParaRPr lang="en-US" dirty="0"/>
                    </a:p>
                  </a:txBody>
                  <a:tcPr/>
                </a:tc>
                <a:tc>
                  <a:txBody>
                    <a:bodyPr/>
                    <a:lstStyle/>
                    <a:p>
                      <a:pPr algn="ctr"/>
                      <a:r>
                        <a:rPr lang="en-US" sz="2000" b="0" dirty="0">
                          <a:latin typeface="Arial" panose="020B0604020202020204" pitchFamily="34" charset="0"/>
                          <a:cs typeface="Arial" panose="020B0604020202020204" pitchFamily="34" charset="0"/>
                        </a:rPr>
                        <a:t>Old IBR (2009)</a:t>
                      </a:r>
                    </a:p>
                  </a:txBody>
                  <a:tcPr/>
                </a:tc>
                <a:tc>
                  <a:txBody>
                    <a:bodyPr/>
                    <a:lstStyle/>
                    <a:p>
                      <a:pPr algn="ctr"/>
                      <a:r>
                        <a:rPr lang="en-US" sz="2000" b="0" dirty="0">
                          <a:latin typeface="Arial" panose="020B0604020202020204" pitchFamily="34" charset="0"/>
                          <a:cs typeface="Arial" panose="020B0604020202020204" pitchFamily="34" charset="0"/>
                        </a:rPr>
                        <a:t>PAYE (2012)</a:t>
                      </a:r>
                    </a:p>
                  </a:txBody>
                  <a:tcPr/>
                </a:tc>
                <a:tc>
                  <a:txBody>
                    <a:bodyPr/>
                    <a:lstStyle/>
                    <a:p>
                      <a:pPr algn="ctr"/>
                      <a:r>
                        <a:rPr lang="en-US" sz="2000" b="0" dirty="0">
                          <a:latin typeface="Arial" panose="020B0604020202020204" pitchFamily="34" charset="0"/>
                          <a:cs typeface="Arial" panose="020B0604020202020204" pitchFamily="34" charset="0"/>
                        </a:rPr>
                        <a:t>New IBR (2014)*</a:t>
                      </a:r>
                    </a:p>
                  </a:txBody>
                  <a:tcPr/>
                </a:tc>
                <a:extLst>
                  <a:ext uri="{0D108BD9-81ED-4DB2-BD59-A6C34878D82A}">
                    <a16:rowId xmlns:a16="http://schemas.microsoft.com/office/drawing/2014/main" val="753915313"/>
                  </a:ext>
                </a:extLst>
              </a:tr>
              <a:tr h="370840">
                <a:tc>
                  <a:txBody>
                    <a:bodyPr/>
                    <a:lstStyle/>
                    <a:p>
                      <a:pPr algn="ctr"/>
                      <a:r>
                        <a:rPr lang="en-US" sz="1400" dirty="0">
                          <a:latin typeface="Arial" panose="020B0604020202020204" pitchFamily="34" charset="0"/>
                          <a:cs typeface="Arial" panose="020B0604020202020204" pitchFamily="34" charset="0"/>
                        </a:rPr>
                        <a:t>Payment calculation</a:t>
                      </a:r>
                    </a:p>
                  </a:txBody>
                  <a:tcPr/>
                </a:tc>
                <a:tc>
                  <a:txBody>
                    <a:bodyPr/>
                    <a:lstStyle/>
                    <a:p>
                      <a:pPr algn="ctr"/>
                      <a:r>
                        <a:rPr lang="en-US" sz="1400" dirty="0">
                          <a:latin typeface="Arial" panose="020B0604020202020204" pitchFamily="34" charset="0"/>
                          <a:cs typeface="Arial" panose="020B0604020202020204" pitchFamily="34" charset="0"/>
                        </a:rPr>
                        <a:t>15% of DI**; payment capped at Standard 10-year payment</a:t>
                      </a:r>
                    </a:p>
                  </a:txBody>
                  <a:tcPr/>
                </a:tc>
                <a:tc>
                  <a:txBody>
                    <a:bodyPr/>
                    <a:lstStyle/>
                    <a:p>
                      <a:pPr algn="ctr"/>
                      <a:r>
                        <a:rPr lang="en-US" sz="1400" dirty="0">
                          <a:latin typeface="Arial" panose="020B0604020202020204" pitchFamily="34" charset="0"/>
                          <a:cs typeface="Arial" panose="020B0604020202020204" pitchFamily="34" charset="0"/>
                        </a:rPr>
                        <a:t>10% of DI**; payment capped at Standard 10-year payment</a:t>
                      </a:r>
                    </a:p>
                  </a:txBody>
                  <a:tcPr/>
                </a:tc>
                <a:tc>
                  <a:txBody>
                    <a:bodyPr/>
                    <a:lstStyle/>
                    <a:p>
                      <a:pPr algn="ctr"/>
                      <a:r>
                        <a:rPr lang="en-US" sz="1400" dirty="0">
                          <a:latin typeface="Arial" panose="020B0604020202020204" pitchFamily="34" charset="0"/>
                          <a:cs typeface="Arial" panose="020B0604020202020204" pitchFamily="34" charset="0"/>
                        </a:rPr>
                        <a:t>10% of DI**; payment capped at Standard 10-year payment amount</a:t>
                      </a:r>
                    </a:p>
                  </a:txBody>
                  <a:tcPr/>
                </a:tc>
                <a:extLst>
                  <a:ext uri="{0D108BD9-81ED-4DB2-BD59-A6C34878D82A}">
                    <a16:rowId xmlns:a16="http://schemas.microsoft.com/office/drawing/2014/main" val="3780461815"/>
                  </a:ext>
                </a:extLst>
              </a:tr>
              <a:tr h="370840">
                <a:tc>
                  <a:txBody>
                    <a:bodyPr/>
                    <a:lstStyle/>
                    <a:p>
                      <a:pPr algn="ctr"/>
                      <a:r>
                        <a:rPr lang="en-US" sz="1400" dirty="0">
                          <a:latin typeface="Arial" panose="020B0604020202020204" pitchFamily="34" charset="0"/>
                          <a:cs typeface="Arial" panose="020B0604020202020204" pitchFamily="34" charset="0"/>
                        </a:rPr>
                        <a:t>Repayment term</a:t>
                      </a:r>
                    </a:p>
                  </a:txBody>
                  <a:tcPr/>
                </a:tc>
                <a:tc>
                  <a:txBody>
                    <a:bodyPr/>
                    <a:lstStyle/>
                    <a:p>
                      <a:pPr algn="ctr"/>
                      <a:r>
                        <a:rPr lang="en-US" sz="1400" dirty="0">
                          <a:latin typeface="Arial" panose="020B0604020202020204" pitchFamily="34" charset="0"/>
                          <a:cs typeface="Arial" panose="020B0604020202020204" pitchFamily="34" charset="0"/>
                        </a:rPr>
                        <a:t>25 years</a:t>
                      </a:r>
                    </a:p>
                  </a:txBody>
                  <a:tcPr/>
                </a:tc>
                <a:tc>
                  <a:txBody>
                    <a:bodyPr/>
                    <a:lstStyle/>
                    <a:p>
                      <a:pPr algn="ctr"/>
                      <a:r>
                        <a:rPr lang="en-US" sz="1400" dirty="0">
                          <a:latin typeface="Arial" panose="020B0604020202020204" pitchFamily="34" charset="0"/>
                          <a:cs typeface="Arial" panose="020B0604020202020204" pitchFamily="34" charset="0"/>
                        </a:rPr>
                        <a:t>20 years</a:t>
                      </a:r>
                    </a:p>
                  </a:txBody>
                  <a:tcPr/>
                </a:tc>
                <a:tc>
                  <a:txBody>
                    <a:bodyPr/>
                    <a:lstStyle/>
                    <a:p>
                      <a:pPr algn="ctr"/>
                      <a:r>
                        <a:rPr lang="en-US" sz="1400" dirty="0">
                          <a:latin typeface="Arial" panose="020B0604020202020204" pitchFamily="34" charset="0"/>
                          <a:cs typeface="Arial" panose="020B0604020202020204" pitchFamily="34" charset="0"/>
                        </a:rPr>
                        <a:t>20 years</a:t>
                      </a:r>
                    </a:p>
                  </a:txBody>
                  <a:tcPr/>
                </a:tc>
                <a:extLst>
                  <a:ext uri="{0D108BD9-81ED-4DB2-BD59-A6C34878D82A}">
                    <a16:rowId xmlns:a16="http://schemas.microsoft.com/office/drawing/2014/main" val="828576026"/>
                  </a:ext>
                </a:extLst>
              </a:tr>
              <a:tr h="370840">
                <a:tc>
                  <a:txBody>
                    <a:bodyPr/>
                    <a:lstStyle/>
                    <a:p>
                      <a:pPr algn="ctr"/>
                      <a:r>
                        <a:rPr lang="en-US" sz="1400" dirty="0">
                          <a:latin typeface="Arial" panose="020B0604020202020204" pitchFamily="34" charset="0"/>
                          <a:cs typeface="Arial" panose="020B0604020202020204" pitchFamily="34" charset="0"/>
                        </a:rPr>
                        <a:t>Spousal income</a:t>
                      </a:r>
                    </a:p>
                  </a:txBody>
                  <a:tcPr/>
                </a:tc>
                <a:tc>
                  <a:txBody>
                    <a:bodyPr/>
                    <a:lstStyle/>
                    <a:p>
                      <a:pPr algn="ctr"/>
                      <a:r>
                        <a:rPr lang="en-US" sz="1400" dirty="0">
                          <a:latin typeface="Arial" panose="020B0604020202020204" pitchFamily="34" charset="0"/>
                          <a:cs typeface="Arial" panose="020B0604020202020204" pitchFamily="34" charset="0"/>
                        </a:rPr>
                        <a:t>Included unless filing separately</a:t>
                      </a:r>
                    </a:p>
                  </a:txBody>
                  <a:tcPr/>
                </a:tc>
                <a:tc>
                  <a:txBody>
                    <a:bodyPr/>
                    <a:lstStyle/>
                    <a:p>
                      <a:pPr algn="ctr"/>
                      <a:r>
                        <a:rPr lang="en-US" sz="1400" dirty="0">
                          <a:latin typeface="Arial" panose="020B0604020202020204" pitchFamily="34" charset="0"/>
                          <a:cs typeface="Arial" panose="020B0604020202020204" pitchFamily="34" charset="0"/>
                        </a:rPr>
                        <a:t>Included unless filing separately</a:t>
                      </a:r>
                    </a:p>
                  </a:txBody>
                  <a:tcPr/>
                </a:tc>
                <a:tc>
                  <a:txBody>
                    <a:bodyPr/>
                    <a:lstStyle/>
                    <a:p>
                      <a:pPr algn="ctr"/>
                      <a:r>
                        <a:rPr lang="en-US" sz="1400" dirty="0">
                          <a:latin typeface="Arial" panose="020B0604020202020204" pitchFamily="34" charset="0"/>
                          <a:cs typeface="Arial" panose="020B0604020202020204" pitchFamily="34" charset="0"/>
                        </a:rPr>
                        <a:t>Included unless filing separately</a:t>
                      </a:r>
                    </a:p>
                  </a:txBody>
                  <a:tcPr/>
                </a:tc>
                <a:extLst>
                  <a:ext uri="{0D108BD9-81ED-4DB2-BD59-A6C34878D82A}">
                    <a16:rowId xmlns:a16="http://schemas.microsoft.com/office/drawing/2014/main" val="1978146881"/>
                  </a:ext>
                </a:extLst>
              </a:tr>
              <a:tr h="370840">
                <a:tc>
                  <a:txBody>
                    <a:bodyPr/>
                    <a:lstStyle/>
                    <a:p>
                      <a:pPr algn="ctr"/>
                      <a:r>
                        <a:rPr lang="en-US" sz="1400" dirty="0">
                          <a:latin typeface="Arial" panose="020B0604020202020204" pitchFamily="34" charset="0"/>
                          <a:cs typeface="Arial" panose="020B0604020202020204" pitchFamily="34" charset="0"/>
                        </a:rPr>
                        <a:t>Income requirement</a:t>
                      </a:r>
                    </a:p>
                  </a:txBody>
                  <a:tcPr/>
                </a:tc>
                <a:tc>
                  <a:txBody>
                    <a:bodyPr/>
                    <a:lstStyle/>
                    <a:p>
                      <a:pPr algn="ctr"/>
                      <a:r>
                        <a:rPr lang="en-US" sz="1400" dirty="0">
                          <a:latin typeface="Arial" panose="020B0604020202020204" pitchFamily="34" charset="0"/>
                          <a:cs typeface="Arial" panose="020B0604020202020204" pitchFamily="34" charset="0"/>
                        </a:rPr>
                        <a:t>Yes, borrower must show </a:t>
                      </a:r>
                      <a:r>
                        <a:rPr lang="en-US" sz="1400" dirty="0" err="1">
                          <a:latin typeface="Arial" panose="020B0604020202020204" pitchFamily="34" charset="0"/>
                          <a:cs typeface="Arial" panose="020B0604020202020204" pitchFamily="34" charset="0"/>
                        </a:rPr>
                        <a:t>PFH</a:t>
                      </a:r>
                      <a:r>
                        <a:rPr lang="en-US" sz="1400" dirty="0">
                          <a:latin typeface="Arial" panose="020B0604020202020204" pitchFamily="34" charset="0"/>
                          <a:cs typeface="Arial" panose="020B0604020202020204" pitchFamily="34" charset="0"/>
                        </a:rPr>
                        <a:t>***</a:t>
                      </a:r>
                    </a:p>
                  </a:txBody>
                  <a:tcPr/>
                </a:tc>
                <a:tc>
                  <a:txBody>
                    <a:bodyPr/>
                    <a:lstStyle/>
                    <a:p>
                      <a:pPr algn="ctr"/>
                      <a:r>
                        <a:rPr lang="en-US" sz="1400" dirty="0">
                          <a:latin typeface="Arial" panose="020B0604020202020204" pitchFamily="34" charset="0"/>
                          <a:cs typeface="Arial" panose="020B0604020202020204" pitchFamily="34" charset="0"/>
                        </a:rPr>
                        <a:t>Yes, borrower must show </a:t>
                      </a:r>
                      <a:r>
                        <a:rPr lang="en-US" sz="1400" dirty="0" err="1">
                          <a:latin typeface="Arial" panose="020B0604020202020204" pitchFamily="34" charset="0"/>
                          <a:cs typeface="Arial" panose="020B0604020202020204" pitchFamily="34" charset="0"/>
                        </a:rPr>
                        <a:t>PFH</a:t>
                      </a:r>
                      <a:r>
                        <a:rPr lang="en-US" sz="1400" dirty="0">
                          <a:latin typeface="Arial" panose="020B0604020202020204" pitchFamily="34" charset="0"/>
                          <a:cs typeface="Arial" panose="020B0604020202020204" pitchFamily="34" charset="0"/>
                        </a:rPr>
                        <a:t>***</a:t>
                      </a:r>
                    </a:p>
                  </a:txBody>
                  <a:tcPr/>
                </a:tc>
                <a:tc>
                  <a:txBody>
                    <a:bodyPr/>
                    <a:lstStyle/>
                    <a:p>
                      <a:pPr algn="ctr"/>
                      <a:r>
                        <a:rPr lang="en-US" sz="1400" dirty="0">
                          <a:latin typeface="Arial" panose="020B0604020202020204" pitchFamily="34" charset="0"/>
                          <a:cs typeface="Arial" panose="020B0604020202020204" pitchFamily="34" charset="0"/>
                        </a:rPr>
                        <a:t>Yes, borrower must show </a:t>
                      </a:r>
                      <a:r>
                        <a:rPr lang="en-US" sz="1400" dirty="0" err="1">
                          <a:latin typeface="Arial" panose="020B0604020202020204" pitchFamily="34" charset="0"/>
                          <a:cs typeface="Arial" panose="020B0604020202020204" pitchFamily="34" charset="0"/>
                        </a:rPr>
                        <a:t>PFH</a:t>
                      </a:r>
                      <a:r>
                        <a:rPr lang="en-US" sz="14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79502079"/>
                  </a:ext>
                </a:extLst>
              </a:tr>
              <a:tr h="370840">
                <a:tc>
                  <a:txBody>
                    <a:bodyPr/>
                    <a:lstStyle/>
                    <a:p>
                      <a:pPr algn="ctr"/>
                      <a:r>
                        <a:rPr lang="en-US" sz="1400" dirty="0">
                          <a:latin typeface="Arial" panose="020B0604020202020204" pitchFamily="34" charset="0"/>
                          <a:cs typeface="Arial" panose="020B0604020202020204" pitchFamily="34" charset="0"/>
                        </a:rPr>
                        <a:t>Interest subsidy on unsub loans</a:t>
                      </a:r>
                    </a:p>
                  </a:txBody>
                  <a:tcPr/>
                </a:tc>
                <a:tc>
                  <a:txBody>
                    <a:bodyPr/>
                    <a:lstStyle/>
                    <a:p>
                      <a:pPr algn="ctr"/>
                      <a:r>
                        <a:rPr lang="en-US" sz="1400" dirty="0">
                          <a:latin typeface="Arial" panose="020B0604020202020204" pitchFamily="34" charset="0"/>
                          <a:cs typeface="Arial" panose="020B0604020202020204" pitchFamily="34" charset="0"/>
                        </a:rPr>
                        <a:t>No</a:t>
                      </a:r>
                    </a:p>
                  </a:txBody>
                  <a:tcPr/>
                </a:tc>
                <a:tc>
                  <a:txBody>
                    <a:bodyPr/>
                    <a:lstStyle/>
                    <a:p>
                      <a:pPr algn="ctr"/>
                      <a:r>
                        <a:rPr lang="en-US" sz="1400" dirty="0">
                          <a:latin typeface="Arial" panose="020B0604020202020204" pitchFamily="34" charset="0"/>
                          <a:cs typeface="Arial" panose="020B0604020202020204" pitchFamily="34" charset="0"/>
                        </a:rPr>
                        <a:t>No</a:t>
                      </a:r>
                    </a:p>
                  </a:txBody>
                  <a:tcPr/>
                </a:tc>
                <a:tc>
                  <a:txBody>
                    <a:bodyPr/>
                    <a:lstStyle/>
                    <a:p>
                      <a:pPr algn="ctr"/>
                      <a:r>
                        <a:rPr lang="en-US" sz="1400" dirty="0">
                          <a:latin typeface="Arial" panose="020B0604020202020204" pitchFamily="34" charset="0"/>
                          <a:cs typeface="Arial" panose="020B0604020202020204" pitchFamily="34" charset="0"/>
                        </a:rPr>
                        <a:t>No</a:t>
                      </a:r>
                    </a:p>
                  </a:txBody>
                  <a:tcPr/>
                </a:tc>
                <a:extLst>
                  <a:ext uri="{0D108BD9-81ED-4DB2-BD59-A6C34878D82A}">
                    <a16:rowId xmlns:a16="http://schemas.microsoft.com/office/drawing/2014/main" val="3674006419"/>
                  </a:ext>
                </a:extLst>
              </a:tr>
              <a:tr h="370840">
                <a:tc>
                  <a:txBody>
                    <a:bodyPr/>
                    <a:lstStyle/>
                    <a:p>
                      <a:pPr algn="ctr"/>
                      <a:r>
                        <a:rPr lang="en-US" sz="1400" dirty="0" err="1">
                          <a:latin typeface="Arial" panose="020B0604020202020204" pitchFamily="34" charset="0"/>
                          <a:cs typeface="Arial" panose="020B0604020202020204" pitchFamily="34" charset="0"/>
                        </a:rPr>
                        <a:t>PSLF</a:t>
                      </a:r>
                      <a:r>
                        <a:rPr lang="en-US" sz="1400" dirty="0">
                          <a:latin typeface="Arial" panose="020B0604020202020204" pitchFamily="34" charset="0"/>
                          <a:cs typeface="Arial" panose="020B0604020202020204" pitchFamily="34" charset="0"/>
                        </a:rPr>
                        <a:t> eligible </a:t>
                      </a:r>
                    </a:p>
                  </a:txBody>
                  <a:tcPr/>
                </a:tc>
                <a:tc>
                  <a:txBody>
                    <a:bodyPr/>
                    <a:lstStyle/>
                    <a:p>
                      <a:pPr algn="ctr"/>
                      <a:r>
                        <a:rPr lang="en-US" sz="1400" dirty="0">
                          <a:latin typeface="Arial" panose="020B0604020202020204" pitchFamily="34" charset="0"/>
                          <a:cs typeface="Arial" panose="020B0604020202020204" pitchFamily="34" charset="0"/>
                        </a:rPr>
                        <a:t>Yes</a:t>
                      </a:r>
                    </a:p>
                  </a:txBody>
                  <a:tcPr/>
                </a:tc>
                <a:tc>
                  <a:txBody>
                    <a:bodyPr/>
                    <a:lstStyle/>
                    <a:p>
                      <a:pPr algn="ctr"/>
                      <a:r>
                        <a:rPr lang="en-US" sz="1400" dirty="0">
                          <a:latin typeface="Arial" panose="020B0604020202020204" pitchFamily="34" charset="0"/>
                          <a:cs typeface="Arial" panose="020B0604020202020204" pitchFamily="34" charset="0"/>
                        </a:rPr>
                        <a:t>Yes</a:t>
                      </a:r>
                    </a:p>
                  </a:txBody>
                  <a:tcPr/>
                </a:tc>
                <a:tc>
                  <a:txBody>
                    <a:bodyPr/>
                    <a:lstStyle/>
                    <a:p>
                      <a:pPr algn="ctr"/>
                      <a:r>
                        <a:rPr lang="en-US" sz="1400" dirty="0">
                          <a:latin typeface="Arial" panose="020B0604020202020204" pitchFamily="34" charset="0"/>
                          <a:cs typeface="Arial" panose="020B0604020202020204" pitchFamily="34" charset="0"/>
                        </a:rPr>
                        <a:t>Yes</a:t>
                      </a:r>
                    </a:p>
                  </a:txBody>
                  <a:tcPr/>
                </a:tc>
                <a:extLst>
                  <a:ext uri="{0D108BD9-81ED-4DB2-BD59-A6C34878D82A}">
                    <a16:rowId xmlns:a16="http://schemas.microsoft.com/office/drawing/2014/main" val="2657462481"/>
                  </a:ext>
                </a:extLst>
              </a:tr>
              <a:tr h="370840">
                <a:tc>
                  <a:txBody>
                    <a:bodyPr/>
                    <a:lstStyle/>
                    <a:p>
                      <a:pPr algn="ctr"/>
                      <a:r>
                        <a:rPr lang="en-US" sz="1400" dirty="0">
                          <a:latin typeface="Arial" panose="020B0604020202020204" pitchFamily="34" charset="0"/>
                          <a:cs typeface="Arial" panose="020B0604020202020204" pitchFamily="34" charset="0"/>
                        </a:rPr>
                        <a:t>Interest capitalization</a:t>
                      </a:r>
                    </a:p>
                  </a:txBody>
                  <a:tcPr/>
                </a:tc>
                <a:tc>
                  <a:txBody>
                    <a:bodyPr/>
                    <a:lstStyle/>
                    <a:p>
                      <a:pPr algn="ctr"/>
                      <a:r>
                        <a:rPr lang="en-US" sz="1400" dirty="0">
                          <a:latin typeface="Arial" panose="020B0604020202020204" pitchFamily="34" charset="0"/>
                          <a:cs typeface="Arial" panose="020B0604020202020204" pitchFamily="34" charset="0"/>
                        </a:rPr>
                        <a:t>Yes, when no more </a:t>
                      </a:r>
                      <a:r>
                        <a:rPr lang="en-US" sz="1400" dirty="0" err="1">
                          <a:latin typeface="Arial" panose="020B0604020202020204" pitchFamily="34" charset="0"/>
                          <a:cs typeface="Arial" panose="020B0604020202020204" pitchFamily="34" charset="0"/>
                        </a:rPr>
                        <a:t>PFH</a:t>
                      </a:r>
                      <a:r>
                        <a:rPr lang="en-US" sz="1400" dirty="0">
                          <a:latin typeface="Arial" panose="020B0604020202020204" pitchFamily="34" charset="0"/>
                          <a:cs typeface="Arial" panose="020B0604020202020204" pitchFamily="34" charset="0"/>
                        </a:rPr>
                        <a:t> or borrower moves to another income plan </a:t>
                      </a:r>
                    </a:p>
                  </a:txBody>
                  <a:tcPr/>
                </a:tc>
                <a:tc>
                  <a:txBody>
                    <a:bodyPr/>
                    <a:lstStyle/>
                    <a:p>
                      <a:pPr algn="ctr"/>
                      <a:r>
                        <a:rPr lang="en-US" sz="1400" dirty="0">
                          <a:latin typeface="Arial" panose="020B0604020202020204" pitchFamily="34" charset="0"/>
                          <a:cs typeface="Arial" panose="020B0604020202020204" pitchFamily="34" charset="0"/>
                        </a:rPr>
                        <a:t>No</a:t>
                      </a:r>
                    </a:p>
                  </a:txBody>
                  <a:tcPr/>
                </a:tc>
                <a:tc>
                  <a:txBody>
                    <a:bodyPr/>
                    <a:lstStyle/>
                    <a:p>
                      <a:pPr algn="ctr"/>
                      <a:r>
                        <a:rPr lang="en-US" sz="1400" dirty="0">
                          <a:latin typeface="Arial" panose="020B0604020202020204" pitchFamily="34" charset="0"/>
                          <a:cs typeface="Arial" panose="020B0604020202020204" pitchFamily="34" charset="0"/>
                        </a:rPr>
                        <a:t>Yes, when no more </a:t>
                      </a:r>
                      <a:r>
                        <a:rPr lang="en-US" sz="1400" dirty="0" err="1">
                          <a:latin typeface="Arial" panose="020B0604020202020204" pitchFamily="34" charset="0"/>
                          <a:cs typeface="Arial" panose="020B0604020202020204" pitchFamily="34" charset="0"/>
                        </a:rPr>
                        <a:t>PFH</a:t>
                      </a:r>
                      <a:r>
                        <a:rPr lang="en-US" sz="1400" dirty="0">
                          <a:latin typeface="Arial" panose="020B0604020202020204" pitchFamily="34" charset="0"/>
                          <a:cs typeface="Arial" panose="020B0604020202020204" pitchFamily="34" charset="0"/>
                        </a:rPr>
                        <a:t> or borrower moves to another income plan</a:t>
                      </a:r>
                    </a:p>
                  </a:txBody>
                  <a:tcPr/>
                </a:tc>
                <a:extLst>
                  <a:ext uri="{0D108BD9-81ED-4DB2-BD59-A6C34878D82A}">
                    <a16:rowId xmlns:a16="http://schemas.microsoft.com/office/drawing/2014/main" val="3297906754"/>
                  </a:ext>
                </a:extLst>
              </a:tr>
            </a:tbl>
          </a:graphicData>
        </a:graphic>
      </p:graphicFrame>
      <p:sp>
        <p:nvSpPr>
          <p:cNvPr id="5" name="TextBox 4">
            <a:extLst>
              <a:ext uri="{FF2B5EF4-FFF2-40B4-BE49-F238E27FC236}">
                <a16:creationId xmlns:a16="http://schemas.microsoft.com/office/drawing/2014/main" id="{ECD2D3CF-EE57-5FF6-B633-E8E2BDC421D6}"/>
              </a:ext>
            </a:extLst>
          </p:cNvPr>
          <p:cNvSpPr txBox="1"/>
          <p:nvPr/>
        </p:nvSpPr>
        <p:spPr>
          <a:xfrm>
            <a:off x="854676" y="5486400"/>
            <a:ext cx="10107827" cy="646331"/>
          </a:xfrm>
          <a:prstGeom prst="rect">
            <a:avLst/>
          </a:prstGeom>
          <a:noFill/>
        </p:spPr>
        <p:txBody>
          <a:bodyPr wrap="square">
            <a:spAutoFit/>
          </a:bodyPr>
          <a:lstStyle/>
          <a:p>
            <a:r>
              <a:rPr lang="en-US" sz="1200" dirty="0">
                <a:latin typeface="Arial" panose="020B0604020202020204" pitchFamily="34" charset="0"/>
                <a:cs typeface="Arial" panose="020B0604020202020204" pitchFamily="34" charset="0"/>
              </a:rPr>
              <a:t>*       New IBR is for borrowers whose first direct loan was disbursed on or after July 1, 2014                                                                                       **      Discretionary income (how much Adjusted Gross Income exceeds 150% of poverty line for borrower’s state of residence)                              ***     Partial Financial Hardship (when calculated payment exceeds standard 10-year payment amount calculated at time of IDR application)</a:t>
            </a:r>
          </a:p>
        </p:txBody>
      </p:sp>
    </p:spTree>
    <p:extLst>
      <p:ext uri="{BB962C8B-B14F-4D97-AF65-F5344CB8AC3E}">
        <p14:creationId xmlns:p14="http://schemas.microsoft.com/office/powerpoint/2010/main" val="2077992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21DB8-CD3B-1D38-2231-058AAEF212B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C38B483-EFF5-EA8C-967E-E29050A1C541}"/>
              </a:ext>
            </a:extLst>
          </p:cNvPr>
          <p:cNvSpPr>
            <a:spLocks noGrp="1"/>
          </p:cNvSpPr>
          <p:nvPr>
            <p:ph type="title"/>
          </p:nvPr>
        </p:nvSpPr>
        <p:spPr/>
        <p:txBody>
          <a:bodyPr>
            <a:normAutofit/>
          </a:bodyPr>
          <a:lstStyle/>
          <a:p>
            <a:pPr algn="ctr"/>
            <a:r>
              <a:rPr lang="en-US" dirty="0"/>
              <a:t>Repayment assumptions</a:t>
            </a:r>
          </a:p>
        </p:txBody>
      </p:sp>
      <p:sp>
        <p:nvSpPr>
          <p:cNvPr id="5" name="Content Placeholder 4">
            <a:extLst>
              <a:ext uri="{FF2B5EF4-FFF2-40B4-BE49-F238E27FC236}">
                <a16:creationId xmlns:a16="http://schemas.microsoft.com/office/drawing/2014/main" id="{AC3C269E-9B12-5B95-7F57-B3E0025CEE3B}"/>
              </a:ext>
            </a:extLst>
          </p:cNvPr>
          <p:cNvSpPr>
            <a:spLocks noGrp="1"/>
          </p:cNvSpPr>
          <p:nvPr>
            <p:ph idx="4294967295"/>
          </p:nvPr>
        </p:nvSpPr>
        <p:spPr>
          <a:xfrm>
            <a:off x="457200" y="1463040"/>
            <a:ext cx="11353800" cy="4937760"/>
          </a:xfrm>
        </p:spPr>
        <p:txBody>
          <a:bodyPr>
            <a:normAutofit/>
          </a:bodyPr>
          <a:lstStyle/>
          <a:p>
            <a:pPr marL="342900" indent="-342900">
              <a:buFont typeface="Arial" panose="020B0604020202020204" pitchFamily="34" charset="0"/>
              <a:buChar char="•"/>
            </a:pPr>
            <a:r>
              <a:rPr lang="en-US" dirty="0"/>
              <a:t>$300,000 federal direct loans (original amount borrowed).</a:t>
            </a:r>
          </a:p>
          <a:p>
            <a:pPr lvl="1">
              <a:lnSpc>
                <a:spcPct val="110000"/>
              </a:lnSpc>
              <a:buFont typeface="Arial" panose="020B0604020202020204" pitchFamily="34" charset="0"/>
              <a:buChar char="•"/>
            </a:pPr>
            <a:r>
              <a:rPr lang="en-US" sz="2000" dirty="0"/>
              <a:t>$162,000 direct unsubsidized, remainder direct PLUS.</a:t>
            </a:r>
          </a:p>
          <a:p>
            <a:pPr lvl="1">
              <a:lnSpc>
                <a:spcPct val="110000"/>
              </a:lnSpc>
              <a:buFont typeface="Arial" panose="020B0604020202020204" pitchFamily="34" charset="0"/>
              <a:buChar char="•"/>
            </a:pPr>
            <a:r>
              <a:rPr lang="en-US" sz="2000" dirty="0"/>
              <a:t>Equal disbursements per two semesters each year over four years.</a:t>
            </a:r>
          </a:p>
          <a:p>
            <a:pPr lvl="1">
              <a:lnSpc>
                <a:spcPct val="110000"/>
              </a:lnSpc>
              <a:spcAft>
                <a:spcPts val="300"/>
              </a:spcAft>
              <a:buFont typeface="Arial" panose="020B0604020202020204" pitchFamily="34" charset="0"/>
              <a:buChar char="•"/>
            </a:pPr>
            <a:r>
              <a:rPr lang="en-US" sz="2000" dirty="0"/>
              <a:t>Applicable interest rates by year for Class of 2025 graduate; CARES Act (0% interest) applied from March 2020 through September 2023 to calculations.</a:t>
            </a:r>
          </a:p>
          <a:p>
            <a:pPr marL="342900" indent="-342900">
              <a:spcAft>
                <a:spcPts val="500"/>
              </a:spcAft>
              <a:buFont typeface="Arial" panose="020B0604020202020204" pitchFamily="34" charset="0"/>
              <a:buChar char="•"/>
            </a:pPr>
            <a:r>
              <a:rPr lang="en-US" dirty="0"/>
              <a:t>Borrower enters repayment 6 months after May graduation.</a:t>
            </a:r>
          </a:p>
          <a:p>
            <a:pPr marL="342900" indent="-342900">
              <a:spcAft>
                <a:spcPts val="500"/>
              </a:spcAft>
              <a:buFont typeface="Arial" panose="020B0604020202020204" pitchFamily="34" charset="0"/>
              <a:buChar char="•"/>
            </a:pPr>
            <a:r>
              <a:rPr lang="en-US" dirty="0"/>
              <a:t>No prepayments, loans held to term.</a:t>
            </a:r>
          </a:p>
          <a:p>
            <a:pPr marL="342900" indent="-342900">
              <a:spcAft>
                <a:spcPts val="500"/>
              </a:spcAft>
              <a:buFont typeface="Arial" panose="020B0604020202020204" pitchFamily="34" charset="0"/>
              <a:buChar char="•"/>
            </a:pPr>
            <a:r>
              <a:rPr lang="en-US" dirty="0"/>
              <a:t>Single, family size of one for payment calculation with New IBR.</a:t>
            </a:r>
          </a:p>
          <a:p>
            <a:pPr marL="342900" indent="-342900">
              <a:spcAft>
                <a:spcPts val="500"/>
              </a:spcAft>
              <a:buFont typeface="Arial" panose="020B0604020202020204" pitchFamily="34" charset="0"/>
              <a:buChar char="•"/>
            </a:pPr>
            <a:r>
              <a:rPr lang="en-US" dirty="0"/>
              <a:t>$200,000 starting salary.</a:t>
            </a:r>
          </a:p>
          <a:p>
            <a:pPr marL="342900" indent="-342900">
              <a:buFont typeface="Arial" panose="020B0604020202020204" pitchFamily="34" charset="0"/>
              <a:buChar char="•"/>
            </a:pPr>
            <a:r>
              <a:rPr lang="en-US" dirty="0"/>
              <a:t>AAMC/ADEA Dental Loan Organizer and Calculator used for all calculations; available at </a:t>
            </a:r>
            <a:r>
              <a:rPr lang="en-US" dirty="0">
                <a:hlinkClick r:id="rId3"/>
              </a:rPr>
              <a:t>adea.org/DLOC</a:t>
            </a:r>
            <a:r>
              <a:rPr lang="en-US" dirty="0"/>
              <a:t>.</a:t>
            </a:r>
          </a:p>
          <a:p>
            <a:pPr marL="514350" indent="-514350">
              <a:buFont typeface="Arial" panose="020B0604020202020204" pitchFamily="34" charset="0"/>
              <a:buChar char="•"/>
            </a:pPr>
            <a:endParaRPr lang="en-US" dirty="0"/>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1931721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EC585-C4C5-5D24-ADA9-56B6BE581C2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950A9A4-D65D-6139-16F9-71DAD69768FB}"/>
              </a:ext>
            </a:extLst>
          </p:cNvPr>
          <p:cNvSpPr>
            <a:spLocks noGrp="1"/>
          </p:cNvSpPr>
          <p:nvPr>
            <p:ph type="title"/>
          </p:nvPr>
        </p:nvSpPr>
        <p:spPr/>
        <p:txBody>
          <a:bodyPr>
            <a:normAutofit/>
          </a:bodyPr>
          <a:lstStyle/>
          <a:p>
            <a:pPr algn="ctr"/>
            <a:r>
              <a:rPr lang="en-US" dirty="0"/>
              <a:t>Repayment estimates at $300,000 debt</a:t>
            </a:r>
          </a:p>
        </p:txBody>
      </p:sp>
      <p:graphicFrame>
        <p:nvGraphicFramePr>
          <p:cNvPr id="6" name="Content Placeholder 5">
            <a:extLst>
              <a:ext uri="{FF2B5EF4-FFF2-40B4-BE49-F238E27FC236}">
                <a16:creationId xmlns:a16="http://schemas.microsoft.com/office/drawing/2014/main" id="{4A01986F-3A0B-081C-5893-4D3AEEA2A19B}"/>
              </a:ext>
            </a:extLst>
          </p:cNvPr>
          <p:cNvGraphicFramePr>
            <a:graphicFrameLocks noGrp="1"/>
          </p:cNvGraphicFramePr>
          <p:nvPr>
            <p:ph idx="4294967295"/>
            <p:extLst>
              <p:ext uri="{D42A27DB-BD31-4B8C-83A1-F6EECF244321}">
                <p14:modId xmlns:p14="http://schemas.microsoft.com/office/powerpoint/2010/main" val="3290987007"/>
              </p:ext>
            </p:extLst>
          </p:nvPr>
        </p:nvGraphicFramePr>
        <p:xfrm>
          <a:off x="838200" y="1825625"/>
          <a:ext cx="10515600" cy="20218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758497795"/>
                    </a:ext>
                  </a:extLst>
                </a:gridCol>
                <a:gridCol w="1524000">
                  <a:extLst>
                    <a:ext uri="{9D8B030D-6E8A-4147-A177-3AD203B41FA5}">
                      <a16:colId xmlns:a16="http://schemas.microsoft.com/office/drawing/2014/main" val="1664172101"/>
                    </a:ext>
                  </a:extLst>
                </a:gridCol>
                <a:gridCol w="2209800">
                  <a:extLst>
                    <a:ext uri="{9D8B030D-6E8A-4147-A177-3AD203B41FA5}">
                      <a16:colId xmlns:a16="http://schemas.microsoft.com/office/drawing/2014/main" val="1644984612"/>
                    </a:ext>
                  </a:extLst>
                </a:gridCol>
                <a:gridCol w="1752600">
                  <a:extLst>
                    <a:ext uri="{9D8B030D-6E8A-4147-A177-3AD203B41FA5}">
                      <a16:colId xmlns:a16="http://schemas.microsoft.com/office/drawing/2014/main" val="45233984"/>
                    </a:ext>
                  </a:extLst>
                </a:gridCol>
                <a:gridCol w="1752600">
                  <a:extLst>
                    <a:ext uri="{9D8B030D-6E8A-4147-A177-3AD203B41FA5}">
                      <a16:colId xmlns:a16="http://schemas.microsoft.com/office/drawing/2014/main" val="29456143"/>
                    </a:ext>
                  </a:extLst>
                </a:gridCol>
                <a:gridCol w="1752600">
                  <a:extLst>
                    <a:ext uri="{9D8B030D-6E8A-4147-A177-3AD203B41FA5}">
                      <a16:colId xmlns:a16="http://schemas.microsoft.com/office/drawing/2014/main" val="2805488792"/>
                    </a:ext>
                  </a:extLst>
                </a:gridCol>
              </a:tblGrid>
              <a:tr h="370840">
                <a:tc>
                  <a:txBody>
                    <a:bodyPr/>
                    <a:lstStyle/>
                    <a:p>
                      <a:pPr algn="ctr"/>
                      <a:r>
                        <a:rPr lang="en-US" b="0" dirty="0">
                          <a:latin typeface="Arial" panose="020B0604020202020204" pitchFamily="34" charset="0"/>
                          <a:cs typeface="Arial" panose="020B0604020202020204" pitchFamily="34" charset="0"/>
                        </a:rPr>
                        <a:t>Plan</a:t>
                      </a:r>
                    </a:p>
                  </a:txBody>
                  <a:tcPr/>
                </a:tc>
                <a:tc>
                  <a:txBody>
                    <a:bodyPr/>
                    <a:lstStyle/>
                    <a:p>
                      <a:pPr algn="ctr"/>
                      <a:r>
                        <a:rPr lang="en-US" b="0" dirty="0">
                          <a:latin typeface="Arial" panose="020B0604020202020204" pitchFamily="34" charset="0"/>
                          <a:cs typeface="Arial" panose="020B0604020202020204" pitchFamily="34" charset="0"/>
                        </a:rPr>
                        <a:t>Years</a:t>
                      </a:r>
                    </a:p>
                  </a:txBody>
                  <a:tcPr/>
                </a:tc>
                <a:tc>
                  <a:txBody>
                    <a:bodyPr/>
                    <a:lstStyle/>
                    <a:p>
                      <a:pPr algn="ctr"/>
                      <a:r>
                        <a:rPr lang="en-US" b="0" dirty="0">
                          <a:latin typeface="Arial" panose="020B0604020202020204" pitchFamily="34" charset="0"/>
                          <a:cs typeface="Arial" panose="020B0604020202020204" pitchFamily="34" charset="0"/>
                        </a:rPr>
                        <a:t>Monthly Payment</a:t>
                      </a:r>
                    </a:p>
                  </a:txBody>
                  <a:tcPr/>
                </a:tc>
                <a:tc>
                  <a:txBody>
                    <a:bodyPr/>
                    <a:lstStyle/>
                    <a:p>
                      <a:pPr algn="ctr"/>
                      <a:r>
                        <a:rPr lang="en-US" b="0" dirty="0">
                          <a:latin typeface="Arial" panose="020B0604020202020204" pitchFamily="34" charset="0"/>
                          <a:cs typeface="Arial" panose="020B0604020202020204" pitchFamily="34" charset="0"/>
                        </a:rPr>
                        <a:t>Total Repayment</a:t>
                      </a:r>
                    </a:p>
                  </a:txBody>
                  <a:tcPr/>
                </a:tc>
                <a:tc>
                  <a:txBody>
                    <a:bodyPr/>
                    <a:lstStyle/>
                    <a:p>
                      <a:pPr algn="ctr"/>
                      <a:r>
                        <a:rPr lang="en-US" b="0" dirty="0" err="1">
                          <a:latin typeface="Arial" panose="020B0604020202020204" pitchFamily="34" charset="0"/>
                          <a:cs typeface="Arial" panose="020B0604020202020204" pitchFamily="34" charset="0"/>
                        </a:rPr>
                        <a:t>PSLF</a:t>
                      </a:r>
                      <a:r>
                        <a:rPr lang="en-US" b="0" dirty="0">
                          <a:latin typeface="Arial" panose="020B0604020202020204" pitchFamily="34" charset="0"/>
                          <a:cs typeface="Arial" panose="020B0604020202020204" pitchFamily="34" charset="0"/>
                        </a:rPr>
                        <a:t> Paid</a:t>
                      </a:r>
                    </a:p>
                    <a:p>
                      <a:pPr algn="ctr"/>
                      <a:r>
                        <a:rPr lang="en-US" b="0" dirty="0" err="1">
                          <a:latin typeface="Arial" panose="020B0604020202020204" pitchFamily="34" charset="0"/>
                          <a:cs typeface="Arial" panose="020B0604020202020204" pitchFamily="34" charset="0"/>
                        </a:rPr>
                        <a:t>PSLF</a:t>
                      </a:r>
                      <a:r>
                        <a:rPr lang="en-US" b="0" dirty="0">
                          <a:latin typeface="Arial" panose="020B0604020202020204" pitchFamily="34" charset="0"/>
                          <a:cs typeface="Arial" panose="020B0604020202020204" pitchFamily="34" charset="0"/>
                        </a:rPr>
                        <a:t> Forgiven</a:t>
                      </a:r>
                    </a:p>
                  </a:txBody>
                  <a:tcPr/>
                </a:tc>
                <a:tc>
                  <a:txBody>
                    <a:bodyPr/>
                    <a:lstStyle/>
                    <a:p>
                      <a:pPr algn="ctr"/>
                      <a:r>
                        <a:rPr lang="en-US" b="0" dirty="0">
                          <a:latin typeface="Arial" panose="020B0604020202020204" pitchFamily="34" charset="0"/>
                          <a:cs typeface="Arial" panose="020B0604020202020204" pitchFamily="34" charset="0"/>
                        </a:rPr>
                        <a:t>Term Forgiveness</a:t>
                      </a:r>
                    </a:p>
                  </a:txBody>
                  <a:tcPr/>
                </a:tc>
                <a:extLst>
                  <a:ext uri="{0D108BD9-81ED-4DB2-BD59-A6C34878D82A}">
                    <a16:rowId xmlns:a16="http://schemas.microsoft.com/office/drawing/2014/main" val="3804249339"/>
                  </a:ext>
                </a:extLst>
              </a:tr>
              <a:tr h="370840">
                <a:tc>
                  <a:txBody>
                    <a:bodyPr/>
                    <a:lstStyle/>
                    <a:p>
                      <a:pPr algn="ctr"/>
                      <a:r>
                        <a:rPr lang="en-US" dirty="0">
                          <a:latin typeface="Arial" panose="020B0604020202020204" pitchFamily="34" charset="0"/>
                          <a:cs typeface="Arial" panose="020B0604020202020204" pitchFamily="34" charset="0"/>
                        </a:rPr>
                        <a:t>Standard</a:t>
                      </a:r>
                    </a:p>
                  </a:txBody>
                  <a:tcPr/>
                </a:tc>
                <a:tc>
                  <a:txBody>
                    <a:bodyPr/>
                    <a:lstStyle/>
                    <a:p>
                      <a:pPr algn="ctr"/>
                      <a:r>
                        <a:rPr lang="en-US" dirty="0">
                          <a:latin typeface="Arial" panose="020B0604020202020204" pitchFamily="34" charset="0"/>
                          <a:cs typeface="Arial" panose="020B0604020202020204" pitchFamily="34" charset="0"/>
                        </a:rPr>
                        <a:t>10</a:t>
                      </a:r>
                    </a:p>
                  </a:txBody>
                  <a:tcPr/>
                </a:tc>
                <a:tc>
                  <a:txBody>
                    <a:bodyPr/>
                    <a:lstStyle/>
                    <a:p>
                      <a:pPr algn="ctr"/>
                      <a:r>
                        <a:rPr lang="en-US" dirty="0">
                          <a:latin typeface="Arial" panose="020B0604020202020204" pitchFamily="34" charset="0"/>
                          <a:cs typeface="Arial" panose="020B0604020202020204" pitchFamily="34" charset="0"/>
                        </a:rPr>
                        <a:t>$3,908</a:t>
                      </a:r>
                    </a:p>
                  </a:txBody>
                  <a:tcPr/>
                </a:tc>
                <a:tc>
                  <a:txBody>
                    <a:bodyPr/>
                    <a:lstStyle/>
                    <a:p>
                      <a:pPr algn="ctr"/>
                      <a:r>
                        <a:rPr lang="en-US" dirty="0">
                          <a:latin typeface="Arial" panose="020B0604020202020204" pitchFamily="34" charset="0"/>
                          <a:cs typeface="Arial" panose="020B0604020202020204" pitchFamily="34" charset="0"/>
                        </a:rPr>
                        <a:t>$466,033</a:t>
                      </a:r>
                    </a:p>
                  </a:txBody>
                  <a:tcPr/>
                </a:tc>
                <a:tc>
                  <a:txBody>
                    <a:bodyPr/>
                    <a:lstStyle/>
                    <a:p>
                      <a:pPr algn="ctr"/>
                      <a:r>
                        <a:rPr lang="en-US" dirty="0">
                          <a:latin typeface="Arial" panose="020B0604020202020204" pitchFamily="34" charset="0"/>
                          <a:cs typeface="Arial" panose="020B0604020202020204" pitchFamily="34" charset="0"/>
                        </a:rPr>
                        <a:t>NA</a:t>
                      </a:r>
                    </a:p>
                  </a:txBody>
                  <a:tcPr/>
                </a:tc>
                <a:tc>
                  <a:txBody>
                    <a:bodyPr/>
                    <a:lstStyle/>
                    <a:p>
                      <a:pPr algn="ctr"/>
                      <a:r>
                        <a:rPr lang="en-US" dirty="0">
                          <a:latin typeface="Arial" panose="020B0604020202020204" pitchFamily="34" charset="0"/>
                          <a:cs typeface="Arial" panose="020B0604020202020204" pitchFamily="34" charset="0"/>
                        </a:rPr>
                        <a:t>NA</a:t>
                      </a:r>
                    </a:p>
                  </a:txBody>
                  <a:tcPr/>
                </a:tc>
                <a:extLst>
                  <a:ext uri="{0D108BD9-81ED-4DB2-BD59-A6C34878D82A}">
                    <a16:rowId xmlns:a16="http://schemas.microsoft.com/office/drawing/2014/main" val="2476282819"/>
                  </a:ext>
                </a:extLst>
              </a:tr>
              <a:tr h="370840">
                <a:tc>
                  <a:txBody>
                    <a:bodyPr/>
                    <a:lstStyle/>
                    <a:p>
                      <a:pPr algn="ctr"/>
                      <a:r>
                        <a:rPr lang="en-US" dirty="0">
                          <a:latin typeface="Arial" panose="020B0604020202020204" pitchFamily="34" charset="0"/>
                          <a:cs typeface="Arial" panose="020B0604020202020204" pitchFamily="34" charset="0"/>
                        </a:rPr>
                        <a:t>Extended</a:t>
                      </a:r>
                    </a:p>
                  </a:txBody>
                  <a:tcPr/>
                </a:tc>
                <a:tc>
                  <a:txBody>
                    <a:bodyPr/>
                    <a:lstStyle/>
                    <a:p>
                      <a:pPr algn="ctr"/>
                      <a:r>
                        <a:rPr lang="en-US" dirty="0">
                          <a:latin typeface="Arial" panose="020B0604020202020204" pitchFamily="34" charset="0"/>
                          <a:cs typeface="Arial" panose="020B0604020202020204" pitchFamily="34" charset="0"/>
                        </a:rPr>
                        <a:t>25</a:t>
                      </a:r>
                    </a:p>
                  </a:txBody>
                  <a:tcPr/>
                </a:tc>
                <a:tc>
                  <a:txBody>
                    <a:bodyPr/>
                    <a:lstStyle/>
                    <a:p>
                      <a:pPr algn="ctr"/>
                      <a:r>
                        <a:rPr lang="en-US" dirty="0">
                          <a:latin typeface="Arial" panose="020B0604020202020204" pitchFamily="34" charset="0"/>
                          <a:cs typeface="Arial" panose="020B0604020202020204" pitchFamily="34" charset="0"/>
                        </a:rPr>
                        <a:t>$2,372</a:t>
                      </a:r>
                    </a:p>
                  </a:txBody>
                  <a:tcPr/>
                </a:tc>
                <a:tc>
                  <a:txBody>
                    <a:bodyPr/>
                    <a:lstStyle/>
                    <a:p>
                      <a:pPr algn="ctr"/>
                      <a:r>
                        <a:rPr lang="en-US" dirty="0">
                          <a:latin typeface="Arial" panose="020B0604020202020204" pitchFamily="34" charset="0"/>
                          <a:cs typeface="Arial" panose="020B0604020202020204" pitchFamily="34" charset="0"/>
                        </a:rPr>
                        <a:t>$704,120</a:t>
                      </a:r>
                    </a:p>
                  </a:txBody>
                  <a:tcPr/>
                </a:tc>
                <a:tc>
                  <a:txBody>
                    <a:bodyPr/>
                    <a:lstStyle/>
                    <a:p>
                      <a:pPr algn="ctr"/>
                      <a:r>
                        <a:rPr lang="en-US" dirty="0">
                          <a:latin typeface="Arial" panose="020B0604020202020204" pitchFamily="34" charset="0"/>
                          <a:cs typeface="Arial" panose="020B0604020202020204" pitchFamily="34" charset="0"/>
                        </a:rPr>
                        <a:t>NA</a:t>
                      </a:r>
                    </a:p>
                  </a:txBody>
                  <a:tcPr/>
                </a:tc>
                <a:tc>
                  <a:txBody>
                    <a:bodyPr/>
                    <a:lstStyle/>
                    <a:p>
                      <a:pPr algn="ctr"/>
                      <a:r>
                        <a:rPr lang="en-US" dirty="0">
                          <a:latin typeface="Arial" panose="020B0604020202020204" pitchFamily="34" charset="0"/>
                          <a:cs typeface="Arial" panose="020B0604020202020204" pitchFamily="34" charset="0"/>
                        </a:rPr>
                        <a:t>NA</a:t>
                      </a:r>
                    </a:p>
                  </a:txBody>
                  <a:tcPr/>
                </a:tc>
                <a:extLst>
                  <a:ext uri="{0D108BD9-81ED-4DB2-BD59-A6C34878D82A}">
                    <a16:rowId xmlns:a16="http://schemas.microsoft.com/office/drawing/2014/main" val="57067392"/>
                  </a:ext>
                </a:extLst>
              </a:tr>
              <a:tr h="370840">
                <a:tc>
                  <a:txBody>
                    <a:bodyPr/>
                    <a:lstStyle/>
                    <a:p>
                      <a:pPr algn="ctr"/>
                      <a:r>
                        <a:rPr lang="en-US" dirty="0">
                          <a:latin typeface="Arial" panose="020B0604020202020204" pitchFamily="34" charset="0"/>
                          <a:cs typeface="Arial" panose="020B0604020202020204" pitchFamily="34" charset="0"/>
                        </a:rPr>
                        <a:t>New IBR</a:t>
                      </a:r>
                    </a:p>
                  </a:txBody>
                  <a:tcPr/>
                </a:tc>
                <a:tc>
                  <a:txBody>
                    <a:bodyPr/>
                    <a:lstStyle/>
                    <a:p>
                      <a:pPr algn="ctr"/>
                      <a:r>
                        <a:rPr lang="en-US" dirty="0">
                          <a:latin typeface="Arial" panose="020B0604020202020204" pitchFamily="34" charset="0"/>
                          <a:cs typeface="Arial" panose="020B0604020202020204" pitchFamily="34" charset="0"/>
                        </a:rPr>
                        <a:t>20</a:t>
                      </a:r>
                    </a:p>
                  </a:txBody>
                  <a:tcPr/>
                </a:tc>
                <a:tc>
                  <a:txBody>
                    <a:bodyPr/>
                    <a:lstStyle/>
                    <a:p>
                      <a:pPr algn="ctr"/>
                      <a:r>
                        <a:rPr lang="en-US" dirty="0">
                          <a:latin typeface="Arial" panose="020B0604020202020204" pitchFamily="34" charset="0"/>
                          <a:cs typeface="Arial" panose="020B0604020202020204" pitchFamily="34" charset="0"/>
                        </a:rPr>
                        <a:t>$1,471 to $2,597 over 20 years</a:t>
                      </a:r>
                    </a:p>
                  </a:txBody>
                  <a:tcPr/>
                </a:tc>
                <a:tc>
                  <a:txBody>
                    <a:bodyPr/>
                    <a:lstStyle/>
                    <a:p>
                      <a:pPr algn="ctr"/>
                      <a:r>
                        <a:rPr lang="en-US" dirty="0">
                          <a:latin typeface="Arial" panose="020B0604020202020204" pitchFamily="34" charset="0"/>
                          <a:cs typeface="Arial" panose="020B0604020202020204" pitchFamily="34" charset="0"/>
                        </a:rPr>
                        <a:t>$475,694</a:t>
                      </a:r>
                    </a:p>
                  </a:txBody>
                  <a:tcPr/>
                </a:tc>
                <a:tc>
                  <a:txBody>
                    <a:bodyPr/>
                    <a:lstStyle/>
                    <a:p>
                      <a:pPr algn="ctr"/>
                      <a:r>
                        <a:rPr lang="en-US" dirty="0">
                          <a:latin typeface="Arial" panose="020B0604020202020204" pitchFamily="34" charset="0"/>
                          <a:cs typeface="Arial" panose="020B0604020202020204" pitchFamily="34" charset="0"/>
                        </a:rPr>
                        <a:t>$204,277*   $362,423**</a:t>
                      </a:r>
                    </a:p>
                  </a:txBody>
                  <a:tcPr/>
                </a:tc>
                <a:tc>
                  <a:txBody>
                    <a:bodyPr/>
                    <a:lstStyle/>
                    <a:p>
                      <a:pPr algn="ctr"/>
                      <a:r>
                        <a:rPr lang="en-US" dirty="0">
                          <a:latin typeface="Arial" panose="020B0604020202020204" pitchFamily="34" charset="0"/>
                          <a:cs typeface="Arial" panose="020B0604020202020204" pitchFamily="34" charset="0"/>
                        </a:rPr>
                        <a:t>$318,477***</a:t>
                      </a:r>
                    </a:p>
                  </a:txBody>
                  <a:tcPr/>
                </a:tc>
                <a:extLst>
                  <a:ext uri="{0D108BD9-81ED-4DB2-BD59-A6C34878D82A}">
                    <a16:rowId xmlns:a16="http://schemas.microsoft.com/office/drawing/2014/main" val="1723694638"/>
                  </a:ext>
                </a:extLst>
              </a:tr>
            </a:tbl>
          </a:graphicData>
        </a:graphic>
      </p:graphicFrame>
      <p:sp>
        <p:nvSpPr>
          <p:cNvPr id="3" name="TextBox 2">
            <a:extLst>
              <a:ext uri="{FF2B5EF4-FFF2-40B4-BE49-F238E27FC236}">
                <a16:creationId xmlns:a16="http://schemas.microsoft.com/office/drawing/2014/main" id="{AD7DA37D-9B83-CFC5-AD4B-392C74593DAC}"/>
              </a:ext>
            </a:extLst>
          </p:cNvPr>
          <p:cNvSpPr txBox="1"/>
          <p:nvPr/>
        </p:nvSpPr>
        <p:spPr>
          <a:xfrm>
            <a:off x="838200" y="4250724"/>
            <a:ext cx="10401300" cy="830997"/>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PSLF</a:t>
            </a:r>
            <a:r>
              <a:rPr lang="en-US" sz="1600" dirty="0">
                <a:latin typeface="Arial" panose="020B0604020202020204" pitchFamily="34" charset="0"/>
                <a:cs typeface="Arial" panose="020B0604020202020204" pitchFamily="34" charset="0"/>
              </a:rPr>
              <a:t> Paid represents what borrower pays out of pocket over 10 years                                                               **    </a:t>
            </a:r>
            <a:r>
              <a:rPr lang="en-US" sz="1600" dirty="0" err="1">
                <a:latin typeface="Arial" panose="020B0604020202020204" pitchFamily="34" charset="0"/>
                <a:cs typeface="Arial" panose="020B0604020202020204" pitchFamily="34" charset="0"/>
              </a:rPr>
              <a:t>PSLF</a:t>
            </a:r>
            <a:r>
              <a:rPr lang="en-US" sz="1600" dirty="0">
                <a:latin typeface="Arial" panose="020B0604020202020204" pitchFamily="34" charset="0"/>
                <a:cs typeface="Arial" panose="020B0604020202020204" pitchFamily="34" charset="0"/>
              </a:rPr>
              <a:t> Forgiven represents remaining balance after 10 years of qualifying payments that is forgiven                  ***  Term Forgiveness represents remaining balance forgiven after 20 years of payments</a:t>
            </a:r>
            <a:endParaRPr lang="en-US" sz="1600" dirty="0"/>
          </a:p>
        </p:txBody>
      </p:sp>
    </p:spTree>
    <p:extLst>
      <p:ext uri="{BB962C8B-B14F-4D97-AF65-F5344CB8AC3E}">
        <p14:creationId xmlns:p14="http://schemas.microsoft.com/office/powerpoint/2010/main" val="169371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94B71-6DD4-7DDA-8309-20453D9A46A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889EFE7-D160-8984-F616-4EDDB0F4B069}"/>
              </a:ext>
            </a:extLst>
          </p:cNvPr>
          <p:cNvSpPr>
            <a:spLocks noGrp="1"/>
          </p:cNvSpPr>
          <p:nvPr>
            <p:ph type="title"/>
          </p:nvPr>
        </p:nvSpPr>
        <p:spPr>
          <a:xfrm>
            <a:off x="0" y="365125"/>
            <a:ext cx="12188952" cy="914400"/>
          </a:xfrm>
        </p:spPr>
        <p:txBody>
          <a:bodyPr>
            <a:normAutofit/>
          </a:bodyPr>
          <a:lstStyle/>
          <a:p>
            <a:pPr algn="ctr"/>
            <a:r>
              <a:rPr lang="en-US" sz="4000" dirty="0"/>
              <a:t>Important Reminders</a:t>
            </a:r>
          </a:p>
        </p:txBody>
      </p:sp>
      <p:sp>
        <p:nvSpPr>
          <p:cNvPr id="5" name="Content Placeholder 4">
            <a:extLst>
              <a:ext uri="{FF2B5EF4-FFF2-40B4-BE49-F238E27FC236}">
                <a16:creationId xmlns:a16="http://schemas.microsoft.com/office/drawing/2014/main" id="{1AF7B145-DD0C-3F0C-2F29-672CFD787F68}"/>
              </a:ext>
            </a:extLst>
          </p:cNvPr>
          <p:cNvSpPr>
            <a:spLocks noGrp="1"/>
          </p:cNvSpPr>
          <p:nvPr>
            <p:ph idx="4294967295"/>
          </p:nvPr>
        </p:nvSpPr>
        <p:spPr>
          <a:xfrm>
            <a:off x="457200" y="1463040"/>
            <a:ext cx="11353800" cy="4184642"/>
          </a:xfrm>
        </p:spPr>
        <p:txBody>
          <a:bodyPr>
            <a:normAutofit lnSpcReduction="10000"/>
          </a:bodyPr>
          <a:lstStyle/>
          <a:p>
            <a:pPr marL="228600" indent="-228600">
              <a:lnSpc>
                <a:spcPct val="110000"/>
              </a:lnSpc>
              <a:buFont typeface="Arial" panose="020B0604020202020204" pitchFamily="34" charset="0"/>
              <a:buChar char="•"/>
            </a:pPr>
            <a:r>
              <a:rPr lang="en-US" sz="2400" dirty="0"/>
              <a:t>Information as current as possible as of January 2025.</a:t>
            </a:r>
          </a:p>
          <a:p>
            <a:pPr marL="571500" lvl="1" indent="-342900">
              <a:lnSpc>
                <a:spcPct val="110000"/>
              </a:lnSpc>
              <a:spcAft>
                <a:spcPts val="600"/>
              </a:spcAft>
              <a:buFont typeface="Wingdings" panose="05000000000000000000" pitchFamily="2" charset="2"/>
              <a:buChar char="Ø"/>
            </a:pPr>
            <a:r>
              <a:rPr lang="en-US" sz="2000" dirty="0"/>
              <a:t>Watch for updates from your loan servicer, Federal Student Aid, and your financial aid office.</a:t>
            </a:r>
          </a:p>
          <a:p>
            <a:pPr marL="228600" indent="-228600">
              <a:lnSpc>
                <a:spcPct val="110000"/>
              </a:lnSpc>
              <a:spcAft>
                <a:spcPts val="600"/>
              </a:spcAft>
              <a:buFont typeface="Arial" panose="020B0604020202020204" pitchFamily="34" charset="0"/>
              <a:buChar char="•"/>
            </a:pPr>
            <a:r>
              <a:rPr lang="en-US" sz="2400" dirty="0"/>
              <a:t>You can change strategies and repayment plans.</a:t>
            </a:r>
          </a:p>
          <a:p>
            <a:pPr marL="228600" indent="-228600">
              <a:lnSpc>
                <a:spcPct val="110000"/>
              </a:lnSpc>
              <a:spcAft>
                <a:spcPts val="600"/>
              </a:spcAft>
              <a:buFont typeface="Arial" panose="020B0604020202020204" pitchFamily="34" charset="0"/>
              <a:buChar char="•"/>
            </a:pPr>
            <a:r>
              <a:rPr lang="en-US" sz="2400" dirty="0"/>
              <a:t>Principal loan balance will not come down until you cover more than the total outstanding interest.</a:t>
            </a:r>
          </a:p>
          <a:p>
            <a:pPr marL="228600" indent="-228600">
              <a:lnSpc>
                <a:spcPct val="110000"/>
              </a:lnSpc>
              <a:spcAft>
                <a:spcPts val="600"/>
              </a:spcAft>
              <a:buFont typeface="Arial" panose="020B0604020202020204" pitchFamily="34" charset="0"/>
              <a:buChar char="•"/>
            </a:pPr>
            <a:r>
              <a:rPr lang="en-US" sz="2400" dirty="0"/>
              <a:t>No penalty for aggressive payments.</a:t>
            </a:r>
          </a:p>
          <a:p>
            <a:pPr marL="228600" indent="-228600">
              <a:lnSpc>
                <a:spcPct val="110000"/>
              </a:lnSpc>
              <a:spcAft>
                <a:spcPts val="600"/>
              </a:spcAft>
              <a:buFont typeface="Arial" panose="020B0604020202020204" pitchFamily="34" charset="0"/>
              <a:buChar char="•"/>
            </a:pPr>
            <a:r>
              <a:rPr lang="en-US" sz="2400" dirty="0"/>
              <a:t>Control what you can control in repayment by meeting deadlines, keeping contact information current, and keeping loan servicer in safe sender email list.</a:t>
            </a:r>
          </a:p>
          <a:p>
            <a:pPr marL="228600" indent="-228600">
              <a:lnSpc>
                <a:spcPct val="110000"/>
              </a:lnSpc>
              <a:spcAft>
                <a:spcPts val="600"/>
              </a:spcAft>
              <a:buFont typeface="Arial" panose="020B0604020202020204" pitchFamily="34" charset="0"/>
              <a:buChar char="•"/>
            </a:pPr>
            <a:r>
              <a:rPr lang="en-US" sz="2400" dirty="0"/>
              <a:t>Documentation is extremely important.</a:t>
            </a:r>
          </a:p>
          <a:p>
            <a:pPr marL="228600" indent="-228600">
              <a:lnSpc>
                <a:spcPct val="110000"/>
              </a:lnSpc>
              <a:buFont typeface="Arial" panose="020B0604020202020204" pitchFamily="34" charset="0"/>
              <a:buChar char="•"/>
            </a:pPr>
            <a:r>
              <a:rPr lang="en-US" sz="2400" dirty="0"/>
              <a:t>Be careful where you get information about repayment.</a:t>
            </a:r>
          </a:p>
        </p:txBody>
      </p:sp>
    </p:spTree>
    <p:extLst>
      <p:ext uri="{BB962C8B-B14F-4D97-AF65-F5344CB8AC3E}">
        <p14:creationId xmlns:p14="http://schemas.microsoft.com/office/powerpoint/2010/main" val="2284127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00650F-0755-7397-0EF7-FF903643722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F642A70-6E2A-C4C9-C5E1-EAF711DDDCCD}"/>
              </a:ext>
            </a:extLst>
          </p:cNvPr>
          <p:cNvSpPr>
            <a:spLocks noGrp="1"/>
          </p:cNvSpPr>
          <p:nvPr>
            <p:ph type="title"/>
          </p:nvPr>
        </p:nvSpPr>
        <p:spPr/>
        <p:txBody>
          <a:bodyPr>
            <a:noAutofit/>
          </a:bodyPr>
          <a:lstStyle/>
          <a:p>
            <a:pPr algn="ctr"/>
            <a:r>
              <a:rPr lang="en-US" dirty="0"/>
              <a:t>Advanced dental education and repayment</a:t>
            </a:r>
          </a:p>
        </p:txBody>
      </p:sp>
      <p:sp>
        <p:nvSpPr>
          <p:cNvPr id="5" name="Content Placeholder 4">
            <a:extLst>
              <a:ext uri="{FF2B5EF4-FFF2-40B4-BE49-F238E27FC236}">
                <a16:creationId xmlns:a16="http://schemas.microsoft.com/office/drawing/2014/main" id="{82FE34FB-F635-103E-1B57-FC3456AD43AB}"/>
              </a:ext>
            </a:extLst>
          </p:cNvPr>
          <p:cNvSpPr>
            <a:spLocks noGrp="1"/>
          </p:cNvSpPr>
          <p:nvPr>
            <p:ph idx="4294967295"/>
          </p:nvPr>
        </p:nvSpPr>
        <p:spPr>
          <a:xfrm>
            <a:off x="457200" y="1463040"/>
            <a:ext cx="10515600" cy="4184642"/>
          </a:xfrm>
        </p:spPr>
        <p:txBody>
          <a:bodyPr>
            <a:normAutofit/>
          </a:bodyPr>
          <a:lstStyle/>
          <a:p>
            <a:pPr marL="342900" indent="-342900">
              <a:buFont typeface="Arial" panose="020B0604020202020204" pitchFamily="34" charset="0"/>
              <a:buChar char="•"/>
            </a:pPr>
            <a:r>
              <a:rPr lang="en-US" dirty="0"/>
              <a:t>Hospital-based residency</a:t>
            </a:r>
          </a:p>
          <a:p>
            <a:pPr lvl="1">
              <a:buFont typeface="Arial" panose="020B0604020202020204" pitchFamily="34" charset="0"/>
              <a:buChar char="•"/>
            </a:pPr>
            <a:r>
              <a:rPr lang="en-US" dirty="0"/>
              <a:t>You are an employee of the hospital receiving a stipend (income).</a:t>
            </a:r>
          </a:p>
          <a:p>
            <a:pPr lvl="2">
              <a:lnSpc>
                <a:spcPct val="110000"/>
              </a:lnSpc>
              <a:buFont typeface="Arial" panose="020B0604020202020204" pitchFamily="34" charset="0"/>
              <a:buChar char="•"/>
            </a:pPr>
            <a:r>
              <a:rPr lang="en-US" dirty="0"/>
              <a:t>Start active repayment, possibly with income plan if needed, or</a:t>
            </a:r>
          </a:p>
          <a:p>
            <a:pPr lvl="2">
              <a:lnSpc>
                <a:spcPct val="110000"/>
              </a:lnSpc>
              <a:buFont typeface="Arial" panose="020B0604020202020204" pitchFamily="34" charset="0"/>
              <a:buChar char="•"/>
            </a:pPr>
            <a:r>
              <a:rPr lang="en-US" dirty="0"/>
              <a:t>Postpone payments with mandatory internship residency forbearance.</a:t>
            </a:r>
          </a:p>
          <a:p>
            <a:pPr marL="342900" indent="-342900">
              <a:spcBef>
                <a:spcPts val="600"/>
              </a:spcBef>
              <a:buFont typeface="Arial" panose="020B0604020202020204" pitchFamily="34" charset="0"/>
              <a:buChar char="•"/>
            </a:pPr>
            <a:r>
              <a:rPr lang="en-US" dirty="0"/>
              <a:t>Academic-based residency </a:t>
            </a:r>
          </a:p>
          <a:p>
            <a:pPr lvl="1">
              <a:buFont typeface="Arial" panose="020B0604020202020204" pitchFamily="34" charset="0"/>
              <a:buChar char="•"/>
            </a:pPr>
            <a:r>
              <a:rPr lang="en-US" dirty="0"/>
              <a:t>You are still considered enrolled in school.</a:t>
            </a:r>
          </a:p>
          <a:p>
            <a:pPr lvl="2">
              <a:lnSpc>
                <a:spcPct val="110000"/>
              </a:lnSpc>
              <a:buFont typeface="Arial" panose="020B0604020202020204" pitchFamily="34" charset="0"/>
              <a:buChar char="•"/>
            </a:pPr>
            <a:r>
              <a:rPr lang="en-US" dirty="0"/>
              <a:t>Should have in-school status or in-school deferment on federal loans.</a:t>
            </a:r>
          </a:p>
          <a:p>
            <a:pPr lvl="1">
              <a:buFont typeface="Arial" panose="020B0604020202020204" pitchFamily="34" charset="0"/>
              <a:buChar char="•"/>
            </a:pPr>
            <a:r>
              <a:rPr lang="en-US" dirty="0"/>
              <a:t>May need to borrow more, depending on cost and resources.</a:t>
            </a:r>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2075449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4A0ED-CB92-3B90-01DE-3A92545A5A9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6A2E181-BFF7-2F66-A49B-7D25DC9AE111}"/>
              </a:ext>
            </a:extLst>
          </p:cNvPr>
          <p:cNvSpPr>
            <a:spLocks noGrp="1"/>
          </p:cNvSpPr>
          <p:nvPr>
            <p:ph type="title"/>
          </p:nvPr>
        </p:nvSpPr>
        <p:spPr/>
        <p:txBody>
          <a:bodyPr>
            <a:normAutofit/>
          </a:bodyPr>
          <a:lstStyle/>
          <a:p>
            <a:pPr algn="ctr"/>
            <a:r>
              <a:rPr lang="en-US" dirty="0"/>
              <a:t>Public Service Loan Forgiveness (</a:t>
            </a:r>
            <a:r>
              <a:rPr lang="en-US" dirty="0" err="1"/>
              <a:t>PSLF</a:t>
            </a:r>
            <a:r>
              <a:rPr lang="en-US" dirty="0"/>
              <a:t>)</a:t>
            </a:r>
          </a:p>
        </p:txBody>
      </p:sp>
      <p:sp>
        <p:nvSpPr>
          <p:cNvPr id="5" name="Content Placeholder 4">
            <a:extLst>
              <a:ext uri="{FF2B5EF4-FFF2-40B4-BE49-F238E27FC236}">
                <a16:creationId xmlns:a16="http://schemas.microsoft.com/office/drawing/2014/main" id="{EBC8EE1C-0A70-E785-5713-C514F02A8095}"/>
              </a:ext>
            </a:extLst>
          </p:cNvPr>
          <p:cNvSpPr>
            <a:spLocks noGrp="1"/>
          </p:cNvSpPr>
          <p:nvPr>
            <p:ph idx="4294967295"/>
          </p:nvPr>
        </p:nvSpPr>
        <p:spPr>
          <a:xfrm>
            <a:off x="457200" y="1463040"/>
            <a:ext cx="11049000" cy="4184642"/>
          </a:xfrm>
        </p:spPr>
        <p:txBody>
          <a:bodyPr>
            <a:normAutofit/>
          </a:bodyPr>
          <a:lstStyle/>
          <a:p>
            <a:pPr marL="342900" indent="-342900">
              <a:spcAft>
                <a:spcPts val="600"/>
              </a:spcAft>
              <a:buFont typeface="Arial" panose="020B0604020202020204" pitchFamily="34" charset="0"/>
              <a:buChar char="•"/>
            </a:pPr>
            <a:r>
              <a:rPr lang="en-US" dirty="0"/>
              <a:t>Designed to encourage borrowers to enter and remain in non-profit sector for at least 10 years with promise to forgive debt at that time.</a:t>
            </a:r>
          </a:p>
          <a:p>
            <a:pPr marL="342900" indent="-342900">
              <a:spcAft>
                <a:spcPts val="300"/>
              </a:spcAft>
              <a:buFont typeface="Arial" panose="020B0604020202020204" pitchFamily="34" charset="0"/>
              <a:buChar char="•"/>
            </a:pPr>
            <a:r>
              <a:rPr lang="en-US" dirty="0"/>
              <a:t>PSLF not degree-specific, any borrower can qualify if they meet eligibility requirements, including dental school graduates.</a:t>
            </a:r>
          </a:p>
          <a:p>
            <a:pPr lvl="1">
              <a:lnSpc>
                <a:spcPct val="110000"/>
              </a:lnSpc>
              <a:spcAft>
                <a:spcPts val="600"/>
              </a:spcAft>
              <a:buFont typeface="Arial" panose="020B0604020202020204" pitchFamily="34" charset="0"/>
              <a:buChar char="•"/>
            </a:pPr>
            <a:r>
              <a:rPr lang="en-US" sz="2000" dirty="0"/>
              <a:t>May be of interest to borrowers pursuing research, academic dentistry, county or state work, or work in federal government.</a:t>
            </a:r>
          </a:p>
          <a:p>
            <a:pPr marL="342900" indent="-342900">
              <a:buFont typeface="Arial" panose="020B0604020202020204" pitchFamily="34" charset="0"/>
              <a:buChar char="•"/>
            </a:pPr>
            <a:r>
              <a:rPr lang="en-US" dirty="0"/>
              <a:t>See ADEA Resources for Students for PSLF reference guide.</a:t>
            </a:r>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944152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45C7A-F08B-53E2-FA0E-2DCDA720338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BA115EA-608E-184D-7A47-7BD3165F4D3E}"/>
              </a:ext>
            </a:extLst>
          </p:cNvPr>
          <p:cNvSpPr>
            <a:spLocks noGrp="1"/>
          </p:cNvSpPr>
          <p:nvPr>
            <p:ph type="title"/>
          </p:nvPr>
        </p:nvSpPr>
        <p:spPr/>
        <p:txBody>
          <a:bodyPr>
            <a:normAutofit/>
          </a:bodyPr>
          <a:lstStyle/>
          <a:p>
            <a:pPr algn="ctr"/>
            <a:r>
              <a:rPr lang="en-US" dirty="0" err="1"/>
              <a:t>PSLF</a:t>
            </a:r>
            <a:r>
              <a:rPr lang="en-US" dirty="0"/>
              <a:t> eligibility requirements</a:t>
            </a:r>
          </a:p>
        </p:txBody>
      </p:sp>
      <p:sp>
        <p:nvSpPr>
          <p:cNvPr id="5" name="Content Placeholder 4">
            <a:extLst>
              <a:ext uri="{FF2B5EF4-FFF2-40B4-BE49-F238E27FC236}">
                <a16:creationId xmlns:a16="http://schemas.microsoft.com/office/drawing/2014/main" id="{46F44A81-902D-92F7-A5BD-8CF8D103045A}"/>
              </a:ext>
            </a:extLst>
          </p:cNvPr>
          <p:cNvSpPr>
            <a:spLocks noGrp="1"/>
          </p:cNvSpPr>
          <p:nvPr>
            <p:ph idx="4294967295"/>
          </p:nvPr>
        </p:nvSpPr>
        <p:spPr>
          <a:xfrm>
            <a:off x="457200" y="1463040"/>
            <a:ext cx="10515600" cy="4184642"/>
          </a:xfrm>
        </p:spPr>
        <p:txBody>
          <a:bodyPr>
            <a:normAutofit/>
          </a:bodyPr>
          <a:lstStyle/>
          <a:p>
            <a:pPr marL="342900" indent="-342900">
              <a:spcAft>
                <a:spcPts val="600"/>
              </a:spcAft>
              <a:buFont typeface="Arial" panose="020B0604020202020204" pitchFamily="34" charset="0"/>
              <a:buChar char="•"/>
            </a:pPr>
            <a:r>
              <a:rPr lang="en-US" dirty="0"/>
              <a:t>Three things must happen at the same time in order to qualify for PSLF. Borrower must:</a:t>
            </a:r>
          </a:p>
          <a:p>
            <a:pPr marL="685800" lvl="1" indent="-342900">
              <a:buFont typeface="+mj-lt"/>
              <a:buAutoNum type="arabicPeriod"/>
            </a:pPr>
            <a:r>
              <a:rPr lang="en-US" dirty="0"/>
              <a:t>Make 10 year’s worth of qualifying payments with an eligible plan*,</a:t>
            </a:r>
          </a:p>
          <a:p>
            <a:pPr marL="685800" lvl="1" indent="-342900">
              <a:buFont typeface="+mj-lt"/>
              <a:buAutoNum type="arabicPeriod"/>
            </a:pPr>
            <a:r>
              <a:rPr lang="en-US" dirty="0"/>
              <a:t>On eligible loans (only federal direct loans are eligible for PSLF),</a:t>
            </a:r>
          </a:p>
          <a:p>
            <a:pPr marL="685800" lvl="1" indent="-342900">
              <a:buFont typeface="+mj-lt"/>
              <a:buAutoNum type="arabicPeriod"/>
            </a:pPr>
            <a:r>
              <a:rPr lang="en-US" dirty="0"/>
              <a:t>While working full time for an eligible employer**.</a:t>
            </a:r>
          </a:p>
          <a:p>
            <a:pPr marL="514350" indent="-514350">
              <a:buFont typeface="Arial" panose="020B0604020202020204" pitchFamily="34" charset="0"/>
              <a:buChar char="•"/>
            </a:pPr>
            <a:endParaRPr lang="en-US" dirty="0"/>
          </a:p>
        </p:txBody>
      </p:sp>
      <p:sp>
        <p:nvSpPr>
          <p:cNvPr id="3" name="TextBox 2">
            <a:extLst>
              <a:ext uri="{FF2B5EF4-FFF2-40B4-BE49-F238E27FC236}">
                <a16:creationId xmlns:a16="http://schemas.microsoft.com/office/drawing/2014/main" id="{2DDAF8F0-32A8-8265-7AEC-C947D1A4A79D}"/>
              </a:ext>
            </a:extLst>
          </p:cNvPr>
          <p:cNvSpPr txBox="1"/>
          <p:nvPr/>
        </p:nvSpPr>
        <p:spPr>
          <a:xfrm>
            <a:off x="457200" y="5490865"/>
            <a:ext cx="9982200" cy="523220"/>
          </a:xfrm>
          <a:prstGeom prst="rect">
            <a:avLst/>
          </a:prstGeom>
          <a:noFill/>
        </p:spPr>
        <p:txBody>
          <a:bodyPr wrap="square">
            <a:spAutoFit/>
          </a:bodyPr>
          <a:lstStyle/>
          <a:p>
            <a:r>
              <a:rPr lang="en-US" sz="1400" dirty="0">
                <a:latin typeface="Arial" panose="020B0604020202020204" pitchFamily="34" charset="0"/>
                <a:cs typeface="Arial" panose="020B0604020202020204" pitchFamily="34" charset="0"/>
              </a:rPr>
              <a:t>*     Payments do not have to be consecutive nor from the same eligible repayment plan.                                                                                         **    Employment does not have to be consecutive nor from the same eligible employer.</a:t>
            </a:r>
            <a:endParaRPr lang="en-US" sz="1400" dirty="0"/>
          </a:p>
        </p:txBody>
      </p:sp>
    </p:spTree>
    <p:extLst>
      <p:ext uri="{BB962C8B-B14F-4D97-AF65-F5344CB8AC3E}">
        <p14:creationId xmlns:p14="http://schemas.microsoft.com/office/powerpoint/2010/main" val="41351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E55102-FF93-9A21-56A2-103893E586F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17850A9-D8C6-AB37-9DA4-18D47587C44A}"/>
              </a:ext>
            </a:extLst>
          </p:cNvPr>
          <p:cNvSpPr>
            <a:spLocks noGrp="1"/>
          </p:cNvSpPr>
          <p:nvPr>
            <p:ph type="title"/>
          </p:nvPr>
        </p:nvSpPr>
        <p:spPr/>
        <p:txBody>
          <a:bodyPr>
            <a:normAutofit/>
          </a:bodyPr>
          <a:lstStyle/>
          <a:p>
            <a:pPr algn="ctr"/>
            <a:r>
              <a:rPr lang="en-US" dirty="0"/>
              <a:t>Federal consolidation</a:t>
            </a:r>
          </a:p>
        </p:txBody>
      </p:sp>
      <p:sp>
        <p:nvSpPr>
          <p:cNvPr id="5" name="Content Placeholder 4">
            <a:extLst>
              <a:ext uri="{FF2B5EF4-FFF2-40B4-BE49-F238E27FC236}">
                <a16:creationId xmlns:a16="http://schemas.microsoft.com/office/drawing/2014/main" id="{23EE54F6-7965-703F-37E0-6DA9AF1C376D}"/>
              </a:ext>
            </a:extLst>
          </p:cNvPr>
          <p:cNvSpPr>
            <a:spLocks noGrp="1"/>
          </p:cNvSpPr>
          <p:nvPr>
            <p:ph idx="4294967295"/>
          </p:nvPr>
        </p:nvSpPr>
        <p:spPr>
          <a:xfrm>
            <a:off x="457200" y="1463040"/>
            <a:ext cx="11201400" cy="4861560"/>
          </a:xfrm>
        </p:spPr>
        <p:txBody>
          <a:bodyPr>
            <a:normAutofit/>
          </a:bodyPr>
          <a:lstStyle/>
          <a:p>
            <a:pPr marL="342900" indent="-342900">
              <a:spcAft>
                <a:spcPts val="600"/>
              </a:spcAft>
              <a:buFont typeface="Arial" panose="020B0604020202020204" pitchFamily="34" charset="0"/>
              <a:buChar char="•"/>
            </a:pPr>
            <a:r>
              <a:rPr lang="en-US" dirty="0"/>
              <a:t>Paying off multiple federal loans with one new federal loan.</a:t>
            </a:r>
          </a:p>
          <a:p>
            <a:pPr marL="342900" indent="-342900">
              <a:buFont typeface="Arial" panose="020B0604020202020204" pitchFamily="34" charset="0"/>
              <a:buChar char="•"/>
            </a:pPr>
            <a:r>
              <a:rPr lang="en-US" dirty="0"/>
              <a:t>Many recent graduates do not need to consolidate, since most have one loan servicer for all their direct loans and their interest rates are fixed.</a:t>
            </a:r>
          </a:p>
          <a:p>
            <a:pPr lvl="1">
              <a:lnSpc>
                <a:spcPct val="110000"/>
              </a:lnSpc>
              <a:buFont typeface="Arial" panose="020B0604020202020204" pitchFamily="34" charset="0"/>
              <a:buChar char="•"/>
            </a:pPr>
            <a:r>
              <a:rPr lang="en-US" sz="2000" dirty="0"/>
              <a:t>You already have convenience of one payment through combined billing.</a:t>
            </a:r>
          </a:p>
          <a:p>
            <a:pPr lvl="1">
              <a:lnSpc>
                <a:spcPct val="110000"/>
              </a:lnSpc>
              <a:buFont typeface="Arial" panose="020B0604020202020204" pitchFamily="34" charset="0"/>
              <a:buChar char="•"/>
            </a:pPr>
            <a:r>
              <a:rPr lang="en-US" sz="2000" dirty="0"/>
              <a:t>Interest rate on federal consolidation is a weighted average rounded up one-eighth of a percent (you do not get a lower rate with federal consolidation).</a:t>
            </a:r>
          </a:p>
          <a:p>
            <a:pPr marL="342900" indent="-342900">
              <a:spcAft>
                <a:spcPts val="600"/>
              </a:spcAft>
              <a:buFont typeface="Arial" panose="020B0604020202020204" pitchFamily="34" charset="0"/>
              <a:buChar char="•"/>
            </a:pPr>
            <a:r>
              <a:rPr lang="en-US" dirty="0"/>
              <a:t>Online application and promissory note available at </a:t>
            </a:r>
            <a:r>
              <a:rPr lang="en-US" dirty="0">
                <a:hlinkClick r:id="rId3"/>
              </a:rPr>
              <a:t>StudentAid.gov/consolidation</a:t>
            </a:r>
            <a:r>
              <a:rPr lang="en-US" dirty="0"/>
              <a:t>.</a:t>
            </a:r>
          </a:p>
          <a:p>
            <a:pPr marL="342900" indent="-342900">
              <a:buFont typeface="Arial" panose="020B0604020202020204" pitchFamily="34" charset="0"/>
              <a:buChar char="•"/>
            </a:pPr>
            <a:r>
              <a:rPr lang="en-US" dirty="0"/>
              <a:t>See ADEA Financial Resources for Students for more information, including advantages and disadvantages of federal consolidation.</a:t>
            </a:r>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3092360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A1107-903C-B4FC-4278-0B8107F58AE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6D8E43D-EE9A-8C6B-079B-661AA9A53F17}"/>
              </a:ext>
            </a:extLst>
          </p:cNvPr>
          <p:cNvSpPr>
            <a:spLocks noGrp="1"/>
          </p:cNvSpPr>
          <p:nvPr>
            <p:ph type="title"/>
          </p:nvPr>
        </p:nvSpPr>
        <p:spPr/>
        <p:txBody>
          <a:bodyPr>
            <a:normAutofit fontScale="90000"/>
          </a:bodyPr>
          <a:lstStyle/>
          <a:p>
            <a:pPr algn="ctr"/>
            <a:r>
              <a:rPr lang="en-US" dirty="0"/>
              <a:t>Refinancing with private lender</a:t>
            </a:r>
          </a:p>
        </p:txBody>
      </p:sp>
      <p:sp>
        <p:nvSpPr>
          <p:cNvPr id="5" name="Content Placeholder 4">
            <a:extLst>
              <a:ext uri="{FF2B5EF4-FFF2-40B4-BE49-F238E27FC236}">
                <a16:creationId xmlns:a16="http://schemas.microsoft.com/office/drawing/2014/main" id="{ABE1776B-6A20-E8CB-76B7-76C63B2158BD}"/>
              </a:ext>
            </a:extLst>
          </p:cNvPr>
          <p:cNvSpPr>
            <a:spLocks noGrp="1"/>
          </p:cNvSpPr>
          <p:nvPr>
            <p:ph idx="4294967295"/>
          </p:nvPr>
        </p:nvSpPr>
        <p:spPr>
          <a:xfrm>
            <a:off x="548640" y="1463040"/>
            <a:ext cx="11186160" cy="4861560"/>
          </a:xfrm>
        </p:spPr>
        <p:txBody>
          <a:bodyPr>
            <a:noAutofit/>
          </a:bodyPr>
          <a:lstStyle/>
          <a:p>
            <a:pPr marL="342900" indent="-342900">
              <a:spcAft>
                <a:spcPts val="600"/>
              </a:spcAft>
              <a:buFont typeface="Arial" panose="020B0604020202020204" pitchFamily="34" charset="0"/>
              <a:buChar char="•"/>
            </a:pPr>
            <a:r>
              <a:rPr lang="en-US" dirty="0"/>
              <a:t>Paying off multiple federal, campus-based, and/or private loans with one new credit-based private loan.</a:t>
            </a:r>
          </a:p>
          <a:p>
            <a:pPr marL="342900" indent="-342900">
              <a:spcAft>
                <a:spcPts val="600"/>
              </a:spcAft>
              <a:buFont typeface="Arial" panose="020B0604020202020204" pitchFamily="34" charset="0"/>
              <a:buChar char="•"/>
            </a:pPr>
            <a:r>
              <a:rPr lang="en-US" dirty="0"/>
              <a:t>Main incentive to refinance is to secure lower interest rate on entire student loan portfolio, and thus savings in repayment when compared to other loans over the same repayment term.</a:t>
            </a:r>
          </a:p>
          <a:p>
            <a:pPr marL="342900" indent="-342900">
              <a:spcAft>
                <a:spcPts val="600"/>
              </a:spcAft>
              <a:buFont typeface="Arial" panose="020B0604020202020204" pitchFamily="34" charset="0"/>
              <a:buChar char="•"/>
            </a:pPr>
            <a:r>
              <a:rPr lang="en-US" dirty="0"/>
              <a:t>Based on credit, but lenders may also consider degree program, school attended, employment history, and debt-to-income ratio when determining eligibility and interest rate.</a:t>
            </a:r>
          </a:p>
          <a:p>
            <a:pPr marL="342900" indent="-342900">
              <a:spcAft>
                <a:spcPts val="600"/>
              </a:spcAft>
              <a:buFont typeface="Arial" panose="020B0604020202020204" pitchFamily="34" charset="0"/>
              <a:buChar char="•"/>
            </a:pPr>
            <a:r>
              <a:rPr lang="en-US" dirty="0"/>
              <a:t>See ADEA Financial Resources for Students for more information, including advantages and disadvantages of refinancing.</a:t>
            </a:r>
          </a:p>
        </p:txBody>
      </p:sp>
    </p:spTree>
    <p:extLst>
      <p:ext uri="{BB962C8B-B14F-4D97-AF65-F5344CB8AC3E}">
        <p14:creationId xmlns:p14="http://schemas.microsoft.com/office/powerpoint/2010/main" val="4156523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DBB07-8AC0-6894-CC5E-3B8F5B2D383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2746001-D172-58BC-A9ED-7111323B9F81}"/>
              </a:ext>
            </a:extLst>
          </p:cNvPr>
          <p:cNvSpPr>
            <a:spLocks noGrp="1"/>
          </p:cNvSpPr>
          <p:nvPr>
            <p:ph type="title"/>
          </p:nvPr>
        </p:nvSpPr>
        <p:spPr/>
        <p:txBody>
          <a:bodyPr>
            <a:normAutofit/>
          </a:bodyPr>
          <a:lstStyle/>
          <a:p>
            <a:pPr algn="ctr"/>
            <a:r>
              <a:rPr lang="en-US" dirty="0"/>
              <a:t>Resources</a:t>
            </a:r>
          </a:p>
        </p:txBody>
      </p:sp>
      <p:sp>
        <p:nvSpPr>
          <p:cNvPr id="5" name="Content Placeholder 4">
            <a:extLst>
              <a:ext uri="{FF2B5EF4-FFF2-40B4-BE49-F238E27FC236}">
                <a16:creationId xmlns:a16="http://schemas.microsoft.com/office/drawing/2014/main" id="{3426D008-5F3F-4867-34B4-EE2352950B40}"/>
              </a:ext>
            </a:extLst>
          </p:cNvPr>
          <p:cNvSpPr>
            <a:spLocks noGrp="1"/>
          </p:cNvSpPr>
          <p:nvPr>
            <p:ph idx="4294967295"/>
          </p:nvPr>
        </p:nvSpPr>
        <p:spPr>
          <a:xfrm>
            <a:off x="457200" y="1463040"/>
            <a:ext cx="11125200" cy="4184642"/>
          </a:xfrm>
        </p:spPr>
        <p:txBody>
          <a:bodyPr>
            <a:normAutofit/>
          </a:bodyPr>
          <a:lstStyle/>
          <a:p>
            <a:pPr marL="342900" indent="-342900">
              <a:buFont typeface="Arial" panose="020B0604020202020204" pitchFamily="34" charset="0"/>
              <a:buChar char="•"/>
            </a:pPr>
            <a:r>
              <a:rPr lang="en-US" dirty="0" err="1">
                <a:hlinkClick r:id="rId3"/>
              </a:rPr>
              <a:t>adea.org</a:t>
            </a:r>
            <a:endParaRPr lang="en-US" dirty="0"/>
          </a:p>
          <a:p>
            <a:pPr lvl="1">
              <a:lnSpc>
                <a:spcPct val="110000"/>
              </a:lnSpc>
              <a:buFont typeface="Arial" panose="020B0604020202020204" pitchFamily="34" charset="0"/>
              <a:buChar char="•"/>
            </a:pPr>
            <a:r>
              <a:rPr lang="en-US" sz="2000" dirty="0"/>
              <a:t>See Financial Resources for Students</a:t>
            </a:r>
          </a:p>
          <a:p>
            <a:pPr lvl="1">
              <a:lnSpc>
                <a:spcPct val="110000"/>
              </a:lnSpc>
              <a:buFont typeface="Arial" panose="020B0604020202020204" pitchFamily="34" charset="0"/>
              <a:buChar char="•"/>
            </a:pPr>
            <a:r>
              <a:rPr lang="en-US" sz="2000" dirty="0"/>
              <a:t>AAMC/ADEA Dental Loan Organizer and Calculator at </a:t>
            </a:r>
            <a:r>
              <a:rPr lang="en-US" sz="2000" dirty="0" err="1">
                <a:hlinkClick r:id="rId4"/>
              </a:rPr>
              <a:t>adea.org</a:t>
            </a:r>
            <a:r>
              <a:rPr lang="en-US" sz="2000" dirty="0">
                <a:hlinkClick r:id="rId4"/>
              </a:rPr>
              <a:t>/</a:t>
            </a:r>
            <a:r>
              <a:rPr lang="en-US" sz="2000" dirty="0" err="1">
                <a:hlinkClick r:id="rId4"/>
              </a:rPr>
              <a:t>DLOC</a:t>
            </a:r>
            <a:r>
              <a:rPr lang="en-US" sz="2000" dirty="0"/>
              <a:t> </a:t>
            </a:r>
          </a:p>
          <a:p>
            <a:pPr marL="342900" indent="-342900">
              <a:spcBef>
                <a:spcPts val="600"/>
              </a:spcBef>
              <a:buFont typeface="Arial" panose="020B0604020202020204" pitchFamily="34" charset="0"/>
              <a:buChar char="•"/>
            </a:pPr>
            <a:r>
              <a:rPr lang="en-US" dirty="0" err="1">
                <a:hlinkClick r:id="rId5"/>
              </a:rPr>
              <a:t>StudentAid.gov</a:t>
            </a:r>
            <a:endParaRPr lang="en-US" dirty="0"/>
          </a:p>
          <a:p>
            <a:pPr lvl="1">
              <a:lnSpc>
                <a:spcPct val="110000"/>
              </a:lnSpc>
              <a:buFont typeface="Arial" panose="020B0604020202020204" pitchFamily="34" charset="0"/>
              <a:buChar char="•"/>
            </a:pPr>
            <a:r>
              <a:rPr lang="en-US" sz="2000" dirty="0"/>
              <a:t>Updates on repayment plans, including SAVE</a:t>
            </a:r>
          </a:p>
          <a:p>
            <a:pPr lvl="1">
              <a:lnSpc>
                <a:spcPct val="110000"/>
              </a:lnSpc>
              <a:buFont typeface="Arial" panose="020B0604020202020204" pitchFamily="34" charset="0"/>
              <a:buChar char="•"/>
            </a:pPr>
            <a:r>
              <a:rPr lang="en-US" sz="2000" dirty="0"/>
              <a:t>Entire federal borrowing history available here on your dashboard</a:t>
            </a:r>
          </a:p>
          <a:p>
            <a:pPr marL="342900" indent="-342900">
              <a:spcAft>
                <a:spcPts val="600"/>
              </a:spcAft>
              <a:buFont typeface="Arial" panose="020B0604020202020204" pitchFamily="34" charset="0"/>
              <a:buChar char="•"/>
              <a:tabLst>
                <a:tab pos="285750" algn="l"/>
              </a:tabLst>
            </a:pPr>
            <a:r>
              <a:rPr lang="en-US" dirty="0"/>
              <a:t>Your loan servicer</a:t>
            </a:r>
          </a:p>
          <a:p>
            <a:pPr marL="342900" indent="-342900">
              <a:spcAft>
                <a:spcPts val="600"/>
              </a:spcAft>
              <a:buFont typeface="Arial" panose="020B0604020202020204" pitchFamily="34" charset="0"/>
              <a:buChar char="•"/>
              <a:tabLst>
                <a:tab pos="285750" algn="l"/>
              </a:tabLst>
            </a:pPr>
            <a:r>
              <a:rPr lang="en-US" dirty="0"/>
              <a:t>Your financial aid office</a:t>
            </a:r>
          </a:p>
          <a:p>
            <a:pPr marL="342900" indent="-342900">
              <a:buFont typeface="Arial" panose="020B0604020202020204" pitchFamily="34" charset="0"/>
              <a:buChar char="•"/>
              <a:tabLst>
                <a:tab pos="285750" algn="l"/>
              </a:tabLst>
            </a:pPr>
            <a:r>
              <a:rPr lang="en-US" dirty="0" err="1">
                <a:hlinkClick r:id="rId6"/>
              </a:rPr>
              <a:t>irs.gov</a:t>
            </a:r>
            <a:r>
              <a:rPr lang="en-US" dirty="0">
                <a:hlinkClick r:id="rId6"/>
              </a:rPr>
              <a:t>/publications/</a:t>
            </a:r>
            <a:r>
              <a:rPr lang="en-US" dirty="0" err="1">
                <a:hlinkClick r:id="rId6"/>
              </a:rPr>
              <a:t>p970</a:t>
            </a:r>
            <a:endParaRPr lang="en-US" dirty="0"/>
          </a:p>
          <a:p>
            <a:pPr lvl="1">
              <a:lnSpc>
                <a:spcPct val="110000"/>
              </a:lnSpc>
              <a:buFont typeface="Arial" panose="020B0604020202020204" pitchFamily="34" charset="0"/>
              <a:buChar char="•"/>
            </a:pPr>
            <a:r>
              <a:rPr lang="en-US" sz="2000" dirty="0"/>
              <a:t>Information on the student loan interest deduction</a:t>
            </a:r>
          </a:p>
          <a:p>
            <a:pPr marL="514350" indent="-514350">
              <a:buFont typeface="Arial" panose="020B0604020202020204" pitchFamily="34" charset="0"/>
              <a:buChar char="•"/>
            </a:pPr>
            <a:endParaRPr lang="en-US" dirty="0"/>
          </a:p>
          <a:p>
            <a:pPr marL="514350" indent="-514350">
              <a:buFont typeface="Arial" panose="020B0604020202020204" pitchFamily="34" charset="0"/>
              <a:buChar char="•"/>
            </a:pPr>
            <a:endParaRPr lang="en-US" dirty="0"/>
          </a:p>
          <a:p>
            <a:pPr marL="514350" indent="-514350">
              <a:buFont typeface="Arial" panose="020B0604020202020204" pitchFamily="34" charset="0"/>
              <a:buChar char="•"/>
            </a:pPr>
            <a:endParaRPr lang="en-US" dirty="0"/>
          </a:p>
        </p:txBody>
      </p:sp>
    </p:spTree>
    <p:extLst>
      <p:ext uri="{BB962C8B-B14F-4D97-AF65-F5344CB8AC3E}">
        <p14:creationId xmlns:p14="http://schemas.microsoft.com/office/powerpoint/2010/main" val="3368911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3D968-3A2F-D6D4-5BAB-C0687AF2B34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8354FDC-369D-758F-4DCD-5E4E63614ED8}"/>
              </a:ext>
            </a:extLst>
          </p:cNvPr>
          <p:cNvSpPr>
            <a:spLocks noGrp="1"/>
          </p:cNvSpPr>
          <p:nvPr>
            <p:ph type="title"/>
          </p:nvPr>
        </p:nvSpPr>
        <p:spPr/>
        <p:txBody>
          <a:bodyPr>
            <a:normAutofit/>
          </a:bodyPr>
          <a:lstStyle/>
          <a:p>
            <a:pPr algn="ctr"/>
            <a:r>
              <a:rPr lang="en-US" dirty="0"/>
              <a:t>Summary and takeaways</a:t>
            </a:r>
          </a:p>
        </p:txBody>
      </p:sp>
      <p:sp>
        <p:nvSpPr>
          <p:cNvPr id="5" name="Content Placeholder 4">
            <a:extLst>
              <a:ext uri="{FF2B5EF4-FFF2-40B4-BE49-F238E27FC236}">
                <a16:creationId xmlns:a16="http://schemas.microsoft.com/office/drawing/2014/main" id="{CD3983E6-D179-0338-527B-DA138B2EA792}"/>
              </a:ext>
            </a:extLst>
          </p:cNvPr>
          <p:cNvSpPr>
            <a:spLocks noGrp="1"/>
          </p:cNvSpPr>
          <p:nvPr>
            <p:ph idx="4294967295"/>
          </p:nvPr>
        </p:nvSpPr>
        <p:spPr>
          <a:xfrm>
            <a:off x="457200" y="1463040"/>
            <a:ext cx="11201400" cy="4632960"/>
          </a:xfrm>
        </p:spPr>
        <p:txBody>
          <a:bodyPr>
            <a:noAutofit/>
          </a:bodyPr>
          <a:lstStyle/>
          <a:p>
            <a:pPr marL="342900" indent="-342900">
              <a:spcAft>
                <a:spcPts val="400"/>
              </a:spcAft>
              <a:buFont typeface="Arial" panose="020B0604020202020204" pitchFamily="34" charset="0"/>
              <a:buChar char="•"/>
            </a:pPr>
            <a:r>
              <a:rPr lang="en-US" dirty="0"/>
              <a:t>Dental school graduates have great record for repayment.</a:t>
            </a:r>
          </a:p>
          <a:p>
            <a:pPr marL="342900" indent="-342900">
              <a:spcAft>
                <a:spcPts val="400"/>
              </a:spcAft>
              <a:buFont typeface="Arial" panose="020B0604020202020204" pitchFamily="34" charset="0"/>
              <a:buChar char="•"/>
            </a:pPr>
            <a:r>
              <a:rPr lang="en-US" dirty="0"/>
              <a:t>Constantly review your repayment objectives.</a:t>
            </a:r>
          </a:p>
          <a:p>
            <a:pPr marL="342900" indent="-342900">
              <a:spcAft>
                <a:spcPts val="400"/>
              </a:spcAft>
              <a:buFont typeface="Arial" panose="020B0604020202020204" pitchFamily="34" charset="0"/>
              <a:buChar char="•"/>
            </a:pPr>
            <a:r>
              <a:rPr lang="en-US" dirty="0"/>
              <a:t>You can change strategies and repayment plans if needed.</a:t>
            </a:r>
          </a:p>
          <a:p>
            <a:pPr marL="342900" indent="-342900">
              <a:spcAft>
                <a:spcPts val="400"/>
              </a:spcAft>
              <a:buFont typeface="Arial" panose="020B0604020202020204" pitchFamily="34" charset="0"/>
              <a:buChar char="•"/>
            </a:pPr>
            <a:r>
              <a:rPr lang="en-US" dirty="0"/>
              <a:t>There is never a penalty for aggressive payment.</a:t>
            </a:r>
          </a:p>
          <a:p>
            <a:pPr marL="342900" indent="-342900">
              <a:spcAft>
                <a:spcPts val="400"/>
              </a:spcAft>
              <a:buFont typeface="Arial" panose="020B0604020202020204" pitchFamily="34" charset="0"/>
              <a:buChar char="•"/>
            </a:pPr>
            <a:r>
              <a:rPr lang="en-US" dirty="0"/>
              <a:t>Keep up to date on changes, but be careful where you get information on repayment.</a:t>
            </a:r>
          </a:p>
          <a:p>
            <a:pPr marL="342900" indent="-342900">
              <a:spcAft>
                <a:spcPts val="400"/>
              </a:spcAft>
              <a:buFont typeface="Arial" panose="020B0604020202020204" pitchFamily="34" charset="0"/>
              <a:buChar char="•"/>
            </a:pPr>
            <a:r>
              <a:rPr lang="en-US" dirty="0"/>
              <a:t>Check and read your mail, and be certain loan servicer is in your email safe sender list.</a:t>
            </a:r>
          </a:p>
          <a:p>
            <a:pPr marL="342900" indent="-342900">
              <a:spcAft>
                <a:spcPts val="400"/>
              </a:spcAft>
              <a:buFont typeface="Arial" panose="020B0604020202020204" pitchFamily="34" charset="0"/>
              <a:buChar char="•"/>
            </a:pPr>
            <a:r>
              <a:rPr lang="en-US" dirty="0"/>
              <a:t>Use AAMC/ADEA Dental Loan Organizer and Calculator to help craft together your repayment strategy.</a:t>
            </a:r>
          </a:p>
        </p:txBody>
      </p:sp>
    </p:spTree>
    <p:extLst>
      <p:ext uri="{BB962C8B-B14F-4D97-AF65-F5344CB8AC3E}">
        <p14:creationId xmlns:p14="http://schemas.microsoft.com/office/powerpoint/2010/main" val="2086963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474D-167A-2ED2-DC68-B468BAD9D988}"/>
              </a:ext>
            </a:extLst>
          </p:cNvPr>
          <p:cNvSpPr>
            <a:spLocks noGrp="1"/>
          </p:cNvSpPr>
          <p:nvPr>
            <p:ph type="ctrTitle"/>
          </p:nvPr>
        </p:nvSpPr>
        <p:spPr>
          <a:xfrm>
            <a:off x="0" y="2667000"/>
            <a:ext cx="12192000" cy="2387600"/>
          </a:xfrm>
        </p:spPr>
        <p:txBody>
          <a:bodyPr/>
          <a:lstStyle/>
          <a:p>
            <a:r>
              <a:rPr lang="en-US" dirty="0"/>
              <a:t>Congratulations and best wishes </a:t>
            </a:r>
            <a:br>
              <a:rPr lang="en-US" dirty="0"/>
            </a:br>
            <a:r>
              <a:rPr lang="en-US" dirty="0"/>
              <a:t>to the Class of 2025!</a:t>
            </a:r>
          </a:p>
        </p:txBody>
      </p:sp>
    </p:spTree>
    <p:extLst>
      <p:ext uri="{BB962C8B-B14F-4D97-AF65-F5344CB8AC3E}">
        <p14:creationId xmlns:p14="http://schemas.microsoft.com/office/powerpoint/2010/main" val="1179362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879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BD11C-E5C1-0D54-AE08-AA18A67DE1F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9BE00E4-9C59-FD8B-3FD6-BA29DF951649}"/>
              </a:ext>
            </a:extLst>
          </p:cNvPr>
          <p:cNvSpPr>
            <a:spLocks noGrp="1"/>
          </p:cNvSpPr>
          <p:nvPr>
            <p:ph type="title"/>
          </p:nvPr>
        </p:nvSpPr>
        <p:spPr>
          <a:xfrm>
            <a:off x="0" y="365125"/>
            <a:ext cx="12188952" cy="914400"/>
          </a:xfrm>
        </p:spPr>
        <p:txBody>
          <a:bodyPr>
            <a:normAutofit fontScale="90000"/>
          </a:bodyPr>
          <a:lstStyle/>
          <a:p>
            <a:pPr algn="ctr"/>
            <a:r>
              <a:rPr lang="en-US" dirty="0"/>
              <a:t>Simple steps to choosing a repayment strategy</a:t>
            </a:r>
          </a:p>
        </p:txBody>
      </p:sp>
      <p:sp>
        <p:nvSpPr>
          <p:cNvPr id="5" name="Content Placeholder 4">
            <a:extLst>
              <a:ext uri="{FF2B5EF4-FFF2-40B4-BE49-F238E27FC236}">
                <a16:creationId xmlns:a16="http://schemas.microsoft.com/office/drawing/2014/main" id="{B4FF53D5-EF1C-9173-8A88-718E8748AA5B}"/>
              </a:ext>
            </a:extLst>
          </p:cNvPr>
          <p:cNvSpPr>
            <a:spLocks noGrp="1"/>
          </p:cNvSpPr>
          <p:nvPr>
            <p:ph idx="4294967295"/>
          </p:nvPr>
        </p:nvSpPr>
        <p:spPr>
          <a:xfrm>
            <a:off x="457200" y="1463040"/>
            <a:ext cx="10515600" cy="4184642"/>
          </a:xfrm>
        </p:spPr>
        <p:txBody>
          <a:bodyPr/>
          <a:lstStyle/>
          <a:p>
            <a:pPr marL="514350" indent="-514350">
              <a:buFont typeface="+mj-lt"/>
              <a:buAutoNum type="arabicPeriod"/>
            </a:pPr>
            <a:r>
              <a:rPr lang="en-US" dirty="0"/>
              <a:t>Be sure you can answer three questions about your student loan portfolio:</a:t>
            </a:r>
          </a:p>
          <a:p>
            <a:pPr marL="914400" lvl="1"/>
            <a:r>
              <a:rPr lang="en-US" dirty="0"/>
              <a:t>What have you borrowed?</a:t>
            </a:r>
          </a:p>
          <a:p>
            <a:pPr marL="914400" lvl="1"/>
            <a:r>
              <a:rPr lang="en-US" dirty="0"/>
              <a:t>Who is your loan servicer?</a:t>
            </a:r>
          </a:p>
          <a:p>
            <a:pPr marL="914400" lvl="1"/>
            <a:r>
              <a:rPr lang="en-US" dirty="0"/>
              <a:t>When do your loans come due?</a:t>
            </a:r>
          </a:p>
          <a:p>
            <a:pPr marL="514350" indent="-514350">
              <a:spcBef>
                <a:spcPts val="600"/>
              </a:spcBef>
              <a:spcAft>
                <a:spcPts val="600"/>
              </a:spcAft>
              <a:buFont typeface="+mj-lt"/>
              <a:buAutoNum type="arabicPeriod"/>
            </a:pPr>
            <a:r>
              <a:rPr lang="en-US" dirty="0"/>
              <a:t>Identify and constantly review your repayment objectives.</a:t>
            </a:r>
          </a:p>
          <a:p>
            <a:pPr marL="514350" indent="-514350">
              <a:buFont typeface="+mj-lt"/>
              <a:buAutoNum type="arabicPeriod"/>
            </a:pPr>
            <a:r>
              <a:rPr lang="en-US" dirty="0"/>
              <a:t>Choose a repayment plan to help meet those objectives.</a:t>
            </a:r>
          </a:p>
        </p:txBody>
      </p:sp>
    </p:spTree>
    <p:extLst>
      <p:ext uri="{BB962C8B-B14F-4D97-AF65-F5344CB8AC3E}">
        <p14:creationId xmlns:p14="http://schemas.microsoft.com/office/powerpoint/2010/main" val="61384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ECBA9B-DCA5-408E-B928-5BCA95C19717}"/>
              </a:ext>
            </a:extLst>
          </p:cNvPr>
          <p:cNvSpPr>
            <a:spLocks noGrp="1"/>
          </p:cNvSpPr>
          <p:nvPr>
            <p:ph type="title"/>
          </p:nvPr>
        </p:nvSpPr>
        <p:spPr>
          <a:xfrm>
            <a:off x="0" y="365125"/>
            <a:ext cx="12188952" cy="914400"/>
          </a:xfrm>
        </p:spPr>
        <p:txBody>
          <a:bodyPr>
            <a:normAutofit/>
          </a:bodyPr>
          <a:lstStyle/>
          <a:p>
            <a:pPr algn="ctr"/>
            <a:r>
              <a:rPr lang="en-US" sz="4000" dirty="0"/>
              <a:t>Step 1: Your student loan portfolio</a:t>
            </a:r>
          </a:p>
        </p:txBody>
      </p:sp>
      <p:sp>
        <p:nvSpPr>
          <p:cNvPr id="5" name="Content Placeholder 4">
            <a:extLst>
              <a:ext uri="{FF2B5EF4-FFF2-40B4-BE49-F238E27FC236}">
                <a16:creationId xmlns:a16="http://schemas.microsoft.com/office/drawing/2014/main" id="{AAF3113F-EF58-4449-9A3F-08041EB79D24}"/>
              </a:ext>
            </a:extLst>
          </p:cNvPr>
          <p:cNvSpPr>
            <a:spLocks noGrp="1"/>
          </p:cNvSpPr>
          <p:nvPr>
            <p:ph idx="4294967295"/>
          </p:nvPr>
        </p:nvSpPr>
        <p:spPr>
          <a:xfrm>
            <a:off x="457200" y="1463039"/>
            <a:ext cx="11734800" cy="5029835"/>
          </a:xfrm>
        </p:spPr>
        <p:txBody>
          <a:bodyPr>
            <a:normAutofit lnSpcReduction="10000"/>
          </a:bodyPr>
          <a:lstStyle/>
          <a:p>
            <a:pPr marL="342900" indent="-342900">
              <a:lnSpc>
                <a:spcPct val="110000"/>
              </a:lnSpc>
              <a:buFont typeface="Arial" panose="020B0604020202020204" pitchFamily="34" charset="0"/>
              <a:buChar char="•"/>
            </a:pPr>
            <a:r>
              <a:rPr lang="en-US" dirty="0"/>
              <a:t>Federal direct loans at </a:t>
            </a:r>
            <a:r>
              <a:rPr lang="en-US" dirty="0" err="1">
                <a:hlinkClick r:id="rId3"/>
              </a:rPr>
              <a:t>StudentAid.gov</a:t>
            </a:r>
            <a:r>
              <a:rPr lang="en-US" dirty="0"/>
              <a:t> </a:t>
            </a:r>
          </a:p>
          <a:p>
            <a:pPr marL="571500" lvl="1">
              <a:lnSpc>
                <a:spcPct val="120000"/>
              </a:lnSpc>
              <a:buFont typeface="Arial" panose="020B0604020202020204" pitchFamily="34" charset="0"/>
              <a:buChar char="•"/>
            </a:pPr>
            <a:r>
              <a:rPr lang="en-US" sz="2000" dirty="0"/>
              <a:t>Direct unsubsidized and direct PLUS (Grad PLUS).</a:t>
            </a:r>
          </a:p>
          <a:p>
            <a:pPr marL="571500" lvl="1">
              <a:lnSpc>
                <a:spcPct val="120000"/>
              </a:lnSpc>
              <a:buFont typeface="Arial" panose="020B0604020202020204" pitchFamily="34" charset="0"/>
              <a:buChar char="•"/>
            </a:pPr>
            <a:r>
              <a:rPr lang="en-US" sz="2000" dirty="0"/>
              <a:t>Government is lender, repayment handled by third-party servicers.</a:t>
            </a:r>
          </a:p>
          <a:p>
            <a:pPr marL="571500" lvl="1">
              <a:lnSpc>
                <a:spcPct val="120000"/>
              </a:lnSpc>
              <a:buFont typeface="Arial" panose="020B0604020202020204" pitchFamily="34" charset="0"/>
              <a:buChar char="•"/>
            </a:pPr>
            <a:r>
              <a:rPr lang="en-US" sz="2000" dirty="0"/>
              <a:t>Usually due 6 months after graduation.</a:t>
            </a:r>
          </a:p>
          <a:p>
            <a:pPr marL="571500" lvl="1">
              <a:lnSpc>
                <a:spcPct val="120000"/>
              </a:lnSpc>
              <a:buFont typeface="Arial" panose="020B0604020202020204" pitchFamily="34" charset="0"/>
              <a:buChar char="•"/>
            </a:pPr>
            <a:r>
              <a:rPr lang="en-US" sz="2000" dirty="0"/>
              <a:t>Direct loans make up entire portfolio for many dental school graduates.</a:t>
            </a:r>
          </a:p>
          <a:p>
            <a:pPr marL="342900" indent="-342900">
              <a:lnSpc>
                <a:spcPct val="110000"/>
              </a:lnSpc>
              <a:spcBef>
                <a:spcPts val="600"/>
              </a:spcBef>
              <a:buFont typeface="Arial" panose="020B0604020202020204" pitchFamily="34" charset="0"/>
              <a:buChar char="•"/>
            </a:pPr>
            <a:r>
              <a:rPr lang="en-US" dirty="0"/>
              <a:t>Campus-based loans</a:t>
            </a:r>
          </a:p>
          <a:p>
            <a:pPr marL="571500" lvl="1">
              <a:lnSpc>
                <a:spcPct val="120000"/>
              </a:lnSpc>
              <a:buFont typeface="Arial" panose="020B0604020202020204" pitchFamily="34" charset="0"/>
              <a:buChar char="•"/>
            </a:pPr>
            <a:r>
              <a:rPr lang="en-US" sz="2000" dirty="0"/>
              <a:t>School is lender, different servicer than federal direct loans.</a:t>
            </a:r>
          </a:p>
          <a:p>
            <a:pPr marL="571500" lvl="1">
              <a:lnSpc>
                <a:spcPct val="120000"/>
              </a:lnSpc>
              <a:buFont typeface="Arial" panose="020B0604020202020204" pitchFamily="34" charset="0"/>
              <a:buChar char="•"/>
            </a:pPr>
            <a:r>
              <a:rPr lang="en-US" sz="2000" dirty="0"/>
              <a:t>Examples: Health Professions Student Loans (HPSL), Loans for Disadvantaged Students (LDS).</a:t>
            </a:r>
          </a:p>
          <a:p>
            <a:pPr marL="571500" lvl="1">
              <a:lnSpc>
                <a:spcPct val="120000"/>
              </a:lnSpc>
              <a:buFont typeface="Arial" panose="020B0604020202020204" pitchFamily="34" charset="0"/>
              <a:buChar char="•"/>
            </a:pPr>
            <a:r>
              <a:rPr lang="en-US" sz="2000" dirty="0"/>
              <a:t>Usually due 12 months after graduation (check disclosure statement for details).</a:t>
            </a:r>
          </a:p>
          <a:p>
            <a:pPr marL="342900" indent="-342900">
              <a:lnSpc>
                <a:spcPct val="110000"/>
              </a:lnSpc>
              <a:spcBef>
                <a:spcPts val="600"/>
              </a:spcBef>
              <a:buFont typeface="Arial" panose="020B0604020202020204" pitchFamily="34" charset="0"/>
              <a:buChar char="•"/>
            </a:pPr>
            <a:r>
              <a:rPr lang="en-US" dirty="0"/>
              <a:t>Private loans</a:t>
            </a:r>
          </a:p>
          <a:p>
            <a:pPr marL="571500" lvl="1">
              <a:lnSpc>
                <a:spcPct val="120000"/>
              </a:lnSpc>
              <a:buFont typeface="Arial" panose="020B0604020202020204" pitchFamily="34" charset="0"/>
              <a:buChar char="•"/>
            </a:pPr>
            <a:r>
              <a:rPr lang="en-US" sz="2000" dirty="0"/>
              <a:t>Private lenders are lenders, different servicer than federal direct loans.</a:t>
            </a:r>
          </a:p>
          <a:p>
            <a:pPr marL="571500" lvl="1">
              <a:lnSpc>
                <a:spcPct val="120000"/>
              </a:lnSpc>
              <a:buFont typeface="Arial" panose="020B0604020202020204" pitchFamily="34" charset="0"/>
              <a:buChar char="•"/>
            </a:pPr>
            <a:r>
              <a:rPr lang="en-US" sz="2000" dirty="0"/>
              <a:t>Usually have grace periods (check disclosure statement for details).</a:t>
            </a:r>
          </a:p>
        </p:txBody>
      </p:sp>
    </p:spTree>
    <p:extLst>
      <p:ext uri="{BB962C8B-B14F-4D97-AF65-F5344CB8AC3E}">
        <p14:creationId xmlns:p14="http://schemas.microsoft.com/office/powerpoint/2010/main" val="162114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04268D-B5DB-7D59-1755-E0633CE99A1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5B900F4-7DFD-B767-5BEE-F9AE253C6C52}"/>
              </a:ext>
            </a:extLst>
          </p:cNvPr>
          <p:cNvSpPr>
            <a:spLocks noGrp="1"/>
          </p:cNvSpPr>
          <p:nvPr>
            <p:ph type="title"/>
          </p:nvPr>
        </p:nvSpPr>
        <p:spPr>
          <a:xfrm>
            <a:off x="0" y="365125"/>
            <a:ext cx="12188952" cy="914400"/>
          </a:xfrm>
        </p:spPr>
        <p:txBody>
          <a:bodyPr>
            <a:normAutofit/>
          </a:bodyPr>
          <a:lstStyle/>
          <a:p>
            <a:pPr algn="ctr"/>
            <a:r>
              <a:rPr lang="en-US" sz="4000" dirty="0"/>
              <a:t>Student loan interest rates</a:t>
            </a:r>
          </a:p>
        </p:txBody>
      </p:sp>
      <p:sp>
        <p:nvSpPr>
          <p:cNvPr id="5" name="Content Placeholder 4">
            <a:extLst>
              <a:ext uri="{FF2B5EF4-FFF2-40B4-BE49-F238E27FC236}">
                <a16:creationId xmlns:a16="http://schemas.microsoft.com/office/drawing/2014/main" id="{44314CBE-5496-6751-9FF7-3F2BC879C978}"/>
              </a:ext>
            </a:extLst>
          </p:cNvPr>
          <p:cNvSpPr>
            <a:spLocks noGrp="1"/>
          </p:cNvSpPr>
          <p:nvPr>
            <p:ph idx="4294967295"/>
          </p:nvPr>
        </p:nvSpPr>
        <p:spPr>
          <a:xfrm>
            <a:off x="457200" y="1463039"/>
            <a:ext cx="11201400" cy="5029835"/>
          </a:xfrm>
        </p:spPr>
        <p:txBody>
          <a:bodyPr>
            <a:normAutofit fontScale="92500" lnSpcReduction="10000"/>
          </a:bodyPr>
          <a:lstStyle/>
          <a:p>
            <a:pPr marL="342900" indent="-342900">
              <a:lnSpc>
                <a:spcPct val="110000"/>
              </a:lnSpc>
              <a:buFont typeface="Arial" panose="020B0604020202020204" pitchFamily="34" charset="0"/>
              <a:buChar char="•"/>
            </a:pPr>
            <a:r>
              <a:rPr lang="en-US" sz="3000" dirty="0"/>
              <a:t>Federal direct loans</a:t>
            </a:r>
          </a:p>
          <a:p>
            <a:pPr marL="571500" lvl="1">
              <a:lnSpc>
                <a:spcPct val="110000"/>
              </a:lnSpc>
              <a:buFont typeface="Arial" panose="020B0604020202020204" pitchFamily="34" charset="0"/>
              <a:buChar char="•"/>
            </a:pPr>
            <a:r>
              <a:rPr lang="en-US" sz="2200" dirty="0"/>
              <a:t>Rates change on new loans disbursed on or after July 1 each year, then fixed for life of loan.</a:t>
            </a:r>
          </a:p>
          <a:p>
            <a:pPr marL="571500" lvl="1">
              <a:lnSpc>
                <a:spcPct val="110000"/>
              </a:lnSpc>
              <a:buFont typeface="Arial" panose="020B0604020202020204" pitchFamily="34" charset="0"/>
              <a:buChar char="•"/>
            </a:pPr>
            <a:r>
              <a:rPr lang="en-US" sz="2200" dirty="0"/>
              <a:t>You have different fixed rates on each federal loan you borrowed (see online account with loan servicer or </a:t>
            </a:r>
            <a:r>
              <a:rPr lang="en-US" sz="2200" dirty="0">
                <a:hlinkClick r:id="rId3"/>
              </a:rPr>
              <a:t>StudentAid.gov</a:t>
            </a:r>
            <a:r>
              <a:rPr lang="en-US" sz="2200" dirty="0"/>
              <a:t> for specific rates on your loans).</a:t>
            </a:r>
          </a:p>
          <a:p>
            <a:pPr marL="571500" lvl="1">
              <a:lnSpc>
                <a:spcPct val="110000"/>
              </a:lnSpc>
              <a:buFont typeface="Arial" panose="020B0604020202020204" pitchFamily="34" charset="0"/>
              <a:buChar char="•"/>
            </a:pPr>
            <a:r>
              <a:rPr lang="en-US" sz="2200" dirty="0"/>
              <a:t>Direct PLUS is 1% higher than direct unsubsidized disbursed during same year.</a:t>
            </a:r>
          </a:p>
          <a:p>
            <a:pPr marL="342900" indent="-342900">
              <a:lnSpc>
                <a:spcPct val="110000"/>
              </a:lnSpc>
              <a:spcBef>
                <a:spcPts val="500"/>
              </a:spcBef>
              <a:buFont typeface="Arial" panose="020B0604020202020204" pitchFamily="34" charset="0"/>
              <a:buChar char="•"/>
            </a:pPr>
            <a:r>
              <a:rPr lang="en-US" sz="3000" dirty="0"/>
              <a:t>Campus-based loans</a:t>
            </a:r>
          </a:p>
          <a:p>
            <a:pPr marL="571500" lvl="1">
              <a:lnSpc>
                <a:spcPct val="110000"/>
              </a:lnSpc>
              <a:buFont typeface="Arial" panose="020B0604020202020204" pitchFamily="34" charset="0"/>
              <a:buChar char="•"/>
            </a:pPr>
            <a:r>
              <a:rPr lang="en-US" sz="2200" dirty="0"/>
              <a:t>5% fixed rate on HPSL and LDS (check disclosure statement).</a:t>
            </a:r>
          </a:p>
          <a:p>
            <a:pPr marL="342900" indent="-342900">
              <a:lnSpc>
                <a:spcPct val="110000"/>
              </a:lnSpc>
              <a:spcBef>
                <a:spcPts val="500"/>
              </a:spcBef>
              <a:buFont typeface="Arial" panose="020B0604020202020204" pitchFamily="34" charset="0"/>
              <a:buChar char="•"/>
            </a:pPr>
            <a:r>
              <a:rPr lang="en-US" sz="3000" dirty="0"/>
              <a:t>Private loans</a:t>
            </a:r>
          </a:p>
          <a:p>
            <a:pPr marL="571500" lvl="1">
              <a:lnSpc>
                <a:spcPct val="110000"/>
              </a:lnSpc>
              <a:buFont typeface="Arial" panose="020B0604020202020204" pitchFamily="34" charset="0"/>
              <a:buChar char="•"/>
            </a:pPr>
            <a:r>
              <a:rPr lang="en-US" sz="2200" dirty="0"/>
              <a:t>Rates vary, may be fixed or variable (check disclosure statement).</a:t>
            </a:r>
          </a:p>
          <a:p>
            <a:pPr marL="342900" indent="-342900">
              <a:lnSpc>
                <a:spcPct val="110000"/>
              </a:lnSpc>
              <a:spcBef>
                <a:spcPts val="500"/>
              </a:spcBef>
              <a:buFont typeface="Arial" panose="020B0604020202020204" pitchFamily="34" charset="0"/>
              <a:buChar char="•"/>
            </a:pPr>
            <a:r>
              <a:rPr lang="en-US" sz="3000" dirty="0"/>
              <a:t>Capitalization</a:t>
            </a:r>
            <a:r>
              <a:rPr lang="en-US" dirty="0"/>
              <a:t> </a:t>
            </a:r>
          </a:p>
          <a:p>
            <a:pPr marL="571500" lvl="1">
              <a:lnSpc>
                <a:spcPct val="110000"/>
              </a:lnSpc>
              <a:buFont typeface="Arial" panose="020B0604020202020204" pitchFamily="34" charset="0"/>
              <a:buChar char="•"/>
            </a:pPr>
            <a:r>
              <a:rPr lang="en-US" sz="2200" dirty="0"/>
              <a:t>Accrued and unpaid interest added to principal balance.</a:t>
            </a:r>
          </a:p>
          <a:p>
            <a:pPr marL="571500" lvl="1">
              <a:lnSpc>
                <a:spcPct val="110000"/>
              </a:lnSpc>
              <a:buFont typeface="Arial" panose="020B0604020202020204" pitchFamily="34" charset="0"/>
              <a:buChar char="•"/>
            </a:pPr>
            <a:r>
              <a:rPr lang="en-US" sz="2200" dirty="0"/>
              <a:t>Interest no longer capitalizes on federal loans at repayment.</a:t>
            </a:r>
          </a:p>
          <a:p>
            <a:pPr marL="571500" lvl="1">
              <a:lnSpc>
                <a:spcPct val="110000"/>
              </a:lnSpc>
              <a:buFont typeface="Arial" panose="020B0604020202020204" pitchFamily="34" charset="0"/>
              <a:buChar char="•"/>
            </a:pPr>
            <a:r>
              <a:rPr lang="en-US" sz="2200" dirty="0"/>
              <a:t>Check disclosure statement for provisions on campus-based and private loans.</a:t>
            </a:r>
          </a:p>
        </p:txBody>
      </p:sp>
    </p:spTree>
    <p:extLst>
      <p:ext uri="{BB962C8B-B14F-4D97-AF65-F5344CB8AC3E}">
        <p14:creationId xmlns:p14="http://schemas.microsoft.com/office/powerpoint/2010/main" val="1858096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FD9D7-88F7-3A4A-7CDE-468423D1CE6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C36D1CB-172B-271E-E058-F757AC626BA9}"/>
              </a:ext>
            </a:extLst>
          </p:cNvPr>
          <p:cNvSpPr>
            <a:spLocks noGrp="1"/>
          </p:cNvSpPr>
          <p:nvPr>
            <p:ph type="title"/>
          </p:nvPr>
        </p:nvSpPr>
        <p:spPr>
          <a:xfrm>
            <a:off x="0" y="365125"/>
            <a:ext cx="12188952" cy="914400"/>
          </a:xfrm>
        </p:spPr>
        <p:txBody>
          <a:bodyPr>
            <a:normAutofit/>
          </a:bodyPr>
          <a:lstStyle/>
          <a:p>
            <a:pPr algn="ctr"/>
            <a:r>
              <a:rPr lang="en-US" sz="4000" dirty="0"/>
              <a:t>When loans come due</a:t>
            </a:r>
          </a:p>
        </p:txBody>
      </p:sp>
      <p:sp>
        <p:nvSpPr>
          <p:cNvPr id="5" name="Content Placeholder 4">
            <a:extLst>
              <a:ext uri="{FF2B5EF4-FFF2-40B4-BE49-F238E27FC236}">
                <a16:creationId xmlns:a16="http://schemas.microsoft.com/office/drawing/2014/main" id="{072FCAE7-5FFC-7891-6C70-38316B4FC3C5}"/>
              </a:ext>
            </a:extLst>
          </p:cNvPr>
          <p:cNvSpPr>
            <a:spLocks noGrp="1"/>
          </p:cNvSpPr>
          <p:nvPr>
            <p:ph idx="4294967295"/>
          </p:nvPr>
        </p:nvSpPr>
        <p:spPr>
          <a:xfrm>
            <a:off x="457200" y="1463040"/>
            <a:ext cx="11353800" cy="4861560"/>
          </a:xfrm>
        </p:spPr>
        <p:txBody>
          <a:bodyPr>
            <a:normAutofit fontScale="92500"/>
          </a:bodyPr>
          <a:lstStyle/>
          <a:p>
            <a:pPr marL="342900" indent="-342900">
              <a:buFont typeface="Arial" panose="020B0604020202020204" pitchFamily="34" charset="0"/>
              <a:buChar char="•"/>
            </a:pPr>
            <a:r>
              <a:rPr lang="en-US" sz="3000" dirty="0"/>
              <a:t>Direct loans due 6 months after graduation or drop below half-time status.</a:t>
            </a:r>
          </a:p>
          <a:p>
            <a:pPr marL="571500" lvl="1">
              <a:lnSpc>
                <a:spcPct val="110000"/>
              </a:lnSpc>
              <a:buFont typeface="Arial" panose="020B0604020202020204" pitchFamily="34" charset="0"/>
              <a:buChar char="•"/>
            </a:pPr>
            <a:r>
              <a:rPr lang="en-US" sz="2200" dirty="0"/>
              <a:t>Direct unsubsidized have 6-month grace period.</a:t>
            </a:r>
          </a:p>
          <a:p>
            <a:pPr marL="571500" lvl="2">
              <a:lnSpc>
                <a:spcPct val="110000"/>
              </a:lnSpc>
              <a:buFont typeface="Arial" panose="020B0604020202020204" pitchFamily="34" charset="0"/>
              <a:buChar char="•"/>
            </a:pPr>
            <a:r>
              <a:rPr lang="en-US" sz="2200" dirty="0"/>
              <a:t>Grace period cannot be waived.</a:t>
            </a:r>
          </a:p>
          <a:p>
            <a:pPr marL="571500" lvl="2">
              <a:lnSpc>
                <a:spcPct val="110000"/>
              </a:lnSpc>
              <a:buFont typeface="Arial" panose="020B0604020202020204" pitchFamily="34" charset="0"/>
              <a:buChar char="•"/>
            </a:pPr>
            <a:r>
              <a:rPr lang="en-US" sz="2200" dirty="0"/>
              <a:t>Borrowers who apply too early for repayment will likely get denial notice.</a:t>
            </a:r>
          </a:p>
          <a:p>
            <a:pPr marL="342900" lvl="1" indent="-342900">
              <a:spcBef>
                <a:spcPts val="600"/>
              </a:spcBef>
              <a:buFont typeface="Arial" panose="020B0604020202020204" pitchFamily="34" charset="0"/>
              <a:buChar char="•"/>
            </a:pPr>
            <a:r>
              <a:rPr lang="en-US" sz="3000" dirty="0"/>
              <a:t>Direct PLUS have 6-month post-enrollment deferment period.</a:t>
            </a:r>
          </a:p>
          <a:p>
            <a:pPr marL="571500" lvl="2">
              <a:lnSpc>
                <a:spcPct val="110000"/>
              </a:lnSpc>
              <a:buFont typeface="Arial" panose="020B0604020202020204" pitchFamily="34" charset="0"/>
              <a:buChar char="•"/>
            </a:pPr>
            <a:r>
              <a:rPr lang="en-US" sz="2200" dirty="0"/>
              <a:t>Deferment period can be waived.</a:t>
            </a:r>
          </a:p>
          <a:p>
            <a:pPr marL="571500" lvl="2">
              <a:lnSpc>
                <a:spcPct val="110000"/>
              </a:lnSpc>
              <a:buFont typeface="Arial" panose="020B0604020202020204" pitchFamily="34" charset="0"/>
              <a:buChar char="•"/>
            </a:pPr>
            <a:r>
              <a:rPr lang="en-US" sz="2200" dirty="0"/>
              <a:t>Borrowers who apply before end of deferment period will likely be approved for repayment, but only on direct PLUS, since grace period cannot be waived on direct unsubsidized.</a:t>
            </a:r>
          </a:p>
          <a:p>
            <a:pPr marL="571500" lvl="2">
              <a:lnSpc>
                <a:spcPct val="110000"/>
              </a:lnSpc>
              <a:buFont typeface="Arial" panose="020B0604020202020204" pitchFamily="34" charset="0"/>
              <a:buChar char="•"/>
            </a:pPr>
            <a:r>
              <a:rPr lang="en-US" sz="2200" dirty="0"/>
              <a:t>Usually leads to tracking challenges since loans are entering repayment at different times.</a:t>
            </a:r>
          </a:p>
          <a:p>
            <a:pPr marL="342900" indent="-342900">
              <a:spcBef>
                <a:spcPts val="600"/>
              </a:spcBef>
              <a:buFont typeface="Arial" panose="020B0604020202020204" pitchFamily="34" charset="0"/>
              <a:buChar char="•"/>
            </a:pPr>
            <a:r>
              <a:rPr lang="en-US" sz="3000" dirty="0"/>
              <a:t>Loan servicers usually notify borrowers 30-60 days prior to loans coming due.</a:t>
            </a:r>
          </a:p>
        </p:txBody>
      </p:sp>
    </p:spTree>
    <p:extLst>
      <p:ext uri="{BB962C8B-B14F-4D97-AF65-F5344CB8AC3E}">
        <p14:creationId xmlns:p14="http://schemas.microsoft.com/office/powerpoint/2010/main" val="2183867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0DD603-A095-8C2F-3914-3C0262954BD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3E09BB6-B4CC-A62C-FFF8-C56D8150BE7E}"/>
              </a:ext>
            </a:extLst>
          </p:cNvPr>
          <p:cNvSpPr>
            <a:spLocks noGrp="1"/>
          </p:cNvSpPr>
          <p:nvPr>
            <p:ph type="title"/>
          </p:nvPr>
        </p:nvSpPr>
        <p:spPr>
          <a:xfrm>
            <a:off x="0" y="365125"/>
            <a:ext cx="12188952" cy="914400"/>
          </a:xfrm>
        </p:spPr>
        <p:txBody>
          <a:bodyPr>
            <a:normAutofit/>
          </a:bodyPr>
          <a:lstStyle/>
          <a:p>
            <a:pPr algn="ctr"/>
            <a:r>
              <a:rPr lang="en-US" sz="4000" dirty="0"/>
              <a:t>Due dates on predental federal loans</a:t>
            </a:r>
          </a:p>
        </p:txBody>
      </p:sp>
      <p:sp>
        <p:nvSpPr>
          <p:cNvPr id="5" name="Content Placeholder 4">
            <a:extLst>
              <a:ext uri="{FF2B5EF4-FFF2-40B4-BE49-F238E27FC236}">
                <a16:creationId xmlns:a16="http://schemas.microsoft.com/office/drawing/2014/main" id="{395E09BA-240E-F847-F06F-54C20EF023B9}"/>
              </a:ext>
            </a:extLst>
          </p:cNvPr>
          <p:cNvSpPr>
            <a:spLocks noGrp="1"/>
          </p:cNvSpPr>
          <p:nvPr>
            <p:ph idx="4294967295"/>
          </p:nvPr>
        </p:nvSpPr>
        <p:spPr>
          <a:xfrm>
            <a:off x="457200" y="1463040"/>
            <a:ext cx="11201400" cy="4785360"/>
          </a:xfrm>
        </p:spPr>
        <p:txBody>
          <a:bodyPr>
            <a:normAutofit/>
          </a:bodyPr>
          <a:lstStyle/>
          <a:p>
            <a:pPr marL="342900" indent="-342900">
              <a:buFont typeface="Arial" panose="020B0604020202020204" pitchFamily="34" charset="0"/>
              <a:buChar char="•"/>
            </a:pPr>
            <a:r>
              <a:rPr lang="en-US" dirty="0"/>
              <a:t>Borrowers with predental loans with no gap year(s):</a:t>
            </a:r>
          </a:p>
          <a:p>
            <a:pPr marL="571500" lvl="1">
              <a:lnSpc>
                <a:spcPct val="110000"/>
              </a:lnSpc>
              <a:buFont typeface="Arial" panose="020B0604020202020204" pitchFamily="34" charset="0"/>
              <a:buChar char="•"/>
            </a:pPr>
            <a:r>
              <a:rPr lang="en-US" sz="2000" dirty="0"/>
              <a:t>Predental loans should come due same time as dental school loans.</a:t>
            </a:r>
          </a:p>
          <a:p>
            <a:pPr marL="571500" lvl="1">
              <a:lnSpc>
                <a:spcPct val="110000"/>
              </a:lnSpc>
              <a:buFont typeface="Arial" panose="020B0604020202020204" pitchFamily="34" charset="0"/>
              <a:buChar char="•"/>
            </a:pPr>
            <a:r>
              <a:rPr lang="en-US" sz="2000" dirty="0"/>
              <a:t>You must use entire 6-month grace period to lose it.</a:t>
            </a:r>
          </a:p>
          <a:p>
            <a:pPr marL="342900" indent="-342900">
              <a:spcBef>
                <a:spcPts val="600"/>
              </a:spcBef>
              <a:buFont typeface="Arial" panose="020B0604020202020204" pitchFamily="34" charset="0"/>
              <a:buChar char="•"/>
            </a:pPr>
            <a:r>
              <a:rPr lang="en-US" dirty="0"/>
              <a:t>Borrowers with predental loans with gap year(s):</a:t>
            </a:r>
          </a:p>
          <a:p>
            <a:pPr marL="571500" lvl="1">
              <a:lnSpc>
                <a:spcPct val="110000"/>
              </a:lnSpc>
              <a:buFont typeface="Arial" panose="020B0604020202020204" pitchFamily="34" charset="0"/>
              <a:buChar char="•"/>
            </a:pPr>
            <a:r>
              <a:rPr lang="en-US" sz="2000" dirty="0"/>
              <a:t>Predental loans should come due immediately after graduation, since 6-month grace period has been used on those.</a:t>
            </a:r>
          </a:p>
          <a:p>
            <a:pPr marL="571500" lvl="1">
              <a:lnSpc>
                <a:spcPct val="110000"/>
              </a:lnSpc>
              <a:buFont typeface="Arial" panose="020B0604020202020204" pitchFamily="34" charset="0"/>
              <a:buChar char="•"/>
            </a:pPr>
            <a:r>
              <a:rPr lang="en-US" sz="2000" dirty="0"/>
              <a:t>Grace periods are loan-specific, so using grace period on predental loans does not impact grace period and due date of dental school loans.</a:t>
            </a:r>
          </a:p>
          <a:p>
            <a:pPr marL="571500" lvl="1">
              <a:lnSpc>
                <a:spcPct val="110000"/>
              </a:lnSpc>
              <a:buFont typeface="Arial" panose="020B0604020202020204" pitchFamily="34" charset="0"/>
              <a:buChar char="•"/>
            </a:pPr>
            <a:r>
              <a:rPr lang="en-US" sz="2000" dirty="0"/>
              <a:t>Options to handle this situation include:</a:t>
            </a:r>
          </a:p>
          <a:p>
            <a:pPr marL="800100" lvl="2">
              <a:buFont typeface="Courier New" panose="02070309020205020404" pitchFamily="49" charset="0"/>
              <a:buChar char="o"/>
            </a:pPr>
            <a:r>
              <a:rPr lang="en-US" sz="1800" dirty="0"/>
              <a:t>Request alignment forbearance of 6 months on predental loans to line up due date with dental school loans.</a:t>
            </a:r>
          </a:p>
          <a:p>
            <a:pPr marL="800100" lvl="2">
              <a:buFont typeface="Courier New" panose="02070309020205020404" pitchFamily="49" charset="0"/>
              <a:buChar char="o"/>
            </a:pPr>
            <a:r>
              <a:rPr lang="en-US" sz="1800" dirty="0"/>
              <a:t>Continue paying on predental loans when they come due (they will be in same plan they were in prior to dental school) then request repayment plan for all loans when dental school loans are due.</a:t>
            </a:r>
          </a:p>
        </p:txBody>
      </p:sp>
    </p:spTree>
    <p:extLst>
      <p:ext uri="{BB962C8B-B14F-4D97-AF65-F5344CB8AC3E}">
        <p14:creationId xmlns:p14="http://schemas.microsoft.com/office/powerpoint/2010/main" val="1859533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F9818-C293-45B9-420B-A9B692BB10F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A4DEB42-5FE9-E156-E41B-9AB0ED48CD2D}"/>
              </a:ext>
            </a:extLst>
          </p:cNvPr>
          <p:cNvSpPr>
            <a:spLocks noGrp="1"/>
          </p:cNvSpPr>
          <p:nvPr>
            <p:ph type="title"/>
          </p:nvPr>
        </p:nvSpPr>
        <p:spPr>
          <a:xfrm>
            <a:off x="0" y="365125"/>
            <a:ext cx="12188952" cy="914400"/>
          </a:xfrm>
        </p:spPr>
        <p:txBody>
          <a:bodyPr>
            <a:normAutofit/>
          </a:bodyPr>
          <a:lstStyle/>
          <a:p>
            <a:pPr algn="ctr"/>
            <a:r>
              <a:rPr lang="en-US" sz="4000" dirty="0"/>
              <a:t>Loan servicers and payment application</a:t>
            </a:r>
          </a:p>
        </p:txBody>
      </p:sp>
      <p:sp>
        <p:nvSpPr>
          <p:cNvPr id="5" name="Content Placeholder 4">
            <a:extLst>
              <a:ext uri="{FF2B5EF4-FFF2-40B4-BE49-F238E27FC236}">
                <a16:creationId xmlns:a16="http://schemas.microsoft.com/office/drawing/2014/main" id="{EA512C43-D7D6-0CCA-E1E0-E400F92DACE3}"/>
              </a:ext>
            </a:extLst>
          </p:cNvPr>
          <p:cNvSpPr>
            <a:spLocks noGrp="1"/>
          </p:cNvSpPr>
          <p:nvPr>
            <p:ph idx="4294967295"/>
          </p:nvPr>
        </p:nvSpPr>
        <p:spPr>
          <a:xfrm>
            <a:off x="457200" y="1463040"/>
            <a:ext cx="11201400" cy="4184642"/>
          </a:xfrm>
        </p:spPr>
        <p:txBody>
          <a:bodyPr>
            <a:normAutofit/>
          </a:bodyPr>
          <a:lstStyle/>
          <a:p>
            <a:pPr marL="342900" indent="-342900">
              <a:buFont typeface="Arial" panose="020B0604020202020204" pitchFamily="34" charset="0"/>
              <a:buChar char="•"/>
            </a:pPr>
            <a:r>
              <a:rPr lang="en-US" dirty="0"/>
              <a:t>Lenders use third parties to work with borrowers in repayment.</a:t>
            </a:r>
          </a:p>
          <a:p>
            <a:pPr marL="342900" indent="-342900">
              <a:spcBef>
                <a:spcPts val="600"/>
              </a:spcBef>
              <a:buFont typeface="Arial" panose="020B0604020202020204" pitchFamily="34" charset="0"/>
              <a:buChar char="•"/>
            </a:pPr>
            <a:r>
              <a:rPr lang="en-US" dirty="0"/>
              <a:t>Borrowers should have one servicer for all their federal direct loans.</a:t>
            </a:r>
          </a:p>
          <a:p>
            <a:pPr marL="571500" lvl="1">
              <a:lnSpc>
                <a:spcPct val="110000"/>
              </a:lnSpc>
              <a:buFont typeface="Arial" panose="020B0604020202020204" pitchFamily="34" charset="0"/>
              <a:buChar char="•"/>
            </a:pPr>
            <a:r>
              <a:rPr lang="en-US" sz="2000" dirty="0"/>
              <a:t>Loan servicers offer combined (single) billing, so you make one payment under the repayment plan you choose and the payment is applied proportionately against all your loans they service.</a:t>
            </a:r>
          </a:p>
          <a:p>
            <a:pPr marL="571500" lvl="1">
              <a:lnSpc>
                <a:spcPct val="110000"/>
              </a:lnSpc>
              <a:buFont typeface="Arial" panose="020B0604020202020204" pitchFamily="34" charset="0"/>
              <a:buChar char="•"/>
            </a:pPr>
            <a:r>
              <a:rPr lang="en-US" sz="2000" dirty="0"/>
              <a:t>Negates for many the need to consolidate, since you have the convenience of one payment through combined billing.</a:t>
            </a:r>
          </a:p>
          <a:p>
            <a:pPr marL="571500" lvl="1">
              <a:lnSpc>
                <a:spcPct val="110000"/>
              </a:lnSpc>
              <a:buFont typeface="Arial" panose="020B0604020202020204" pitchFamily="34" charset="0"/>
              <a:buChar char="•"/>
            </a:pPr>
            <a:r>
              <a:rPr lang="en-US" sz="2000" dirty="0"/>
              <a:t>Voluntary or additional payments may be applied to your highest rate loans.</a:t>
            </a:r>
          </a:p>
          <a:p>
            <a:pPr marL="342900" indent="-342900">
              <a:spcBef>
                <a:spcPts val="600"/>
              </a:spcBef>
              <a:buFont typeface="Arial" panose="020B0604020202020204" pitchFamily="34" charset="0"/>
              <a:buChar char="•"/>
            </a:pPr>
            <a:r>
              <a:rPr lang="en-US" dirty="0"/>
              <a:t>Campus-based and private loans have different servicers.</a:t>
            </a:r>
          </a:p>
        </p:txBody>
      </p:sp>
    </p:spTree>
    <p:extLst>
      <p:ext uri="{BB962C8B-B14F-4D97-AF65-F5344CB8AC3E}">
        <p14:creationId xmlns:p14="http://schemas.microsoft.com/office/powerpoint/2010/main" val="344986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4700D5-E3B5-A12E-519D-80701C5EAC3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945C99A-F819-32FB-45B7-5F4373263D29}"/>
              </a:ext>
            </a:extLst>
          </p:cNvPr>
          <p:cNvSpPr>
            <a:spLocks noGrp="1"/>
          </p:cNvSpPr>
          <p:nvPr>
            <p:ph type="title"/>
          </p:nvPr>
        </p:nvSpPr>
        <p:spPr>
          <a:xfrm>
            <a:off x="0" y="365125"/>
            <a:ext cx="12188952" cy="914400"/>
          </a:xfrm>
        </p:spPr>
        <p:txBody>
          <a:bodyPr>
            <a:normAutofit/>
          </a:bodyPr>
          <a:lstStyle/>
          <a:p>
            <a:pPr algn="ctr"/>
            <a:r>
              <a:rPr lang="en-US" sz="4000" dirty="0"/>
              <a:t>Step 2: Your repayment objectives</a:t>
            </a:r>
          </a:p>
        </p:txBody>
      </p:sp>
      <p:sp>
        <p:nvSpPr>
          <p:cNvPr id="5" name="Content Placeholder 4">
            <a:extLst>
              <a:ext uri="{FF2B5EF4-FFF2-40B4-BE49-F238E27FC236}">
                <a16:creationId xmlns:a16="http://schemas.microsoft.com/office/drawing/2014/main" id="{A7AE65AE-B476-7024-1E56-FE1204123AAE}"/>
              </a:ext>
            </a:extLst>
          </p:cNvPr>
          <p:cNvSpPr>
            <a:spLocks noGrp="1"/>
          </p:cNvSpPr>
          <p:nvPr>
            <p:ph idx="4294967295"/>
          </p:nvPr>
        </p:nvSpPr>
        <p:spPr>
          <a:xfrm>
            <a:off x="457200" y="1463040"/>
            <a:ext cx="11277600" cy="4709160"/>
          </a:xfrm>
        </p:spPr>
        <p:txBody>
          <a:bodyPr/>
          <a:lstStyle/>
          <a:p>
            <a:pPr marL="342900" indent="-342900">
              <a:buFont typeface="Arial" panose="020B0604020202020204" pitchFamily="34" charset="0"/>
              <a:buChar char="•"/>
            </a:pPr>
            <a:r>
              <a:rPr lang="en-US" dirty="0"/>
              <a:t>Smartly aggressive</a:t>
            </a:r>
          </a:p>
          <a:p>
            <a:pPr marL="571500" lvl="1">
              <a:spcAft>
                <a:spcPts val="600"/>
              </a:spcAft>
              <a:buFont typeface="Arial" panose="020B0604020202020204" pitchFamily="34" charset="0"/>
              <a:buChar char="•"/>
            </a:pPr>
            <a:r>
              <a:rPr lang="en-US" sz="2000" dirty="0"/>
              <a:t>Posting additional payments on highest rate loans (for example, direct PLUS).</a:t>
            </a:r>
          </a:p>
          <a:p>
            <a:pPr marL="342900" indent="-342900">
              <a:buFont typeface="Arial" panose="020B0604020202020204" pitchFamily="34" charset="0"/>
              <a:buChar char="•"/>
            </a:pPr>
            <a:r>
              <a:rPr lang="en-US" dirty="0"/>
              <a:t>Cautious</a:t>
            </a:r>
          </a:p>
          <a:p>
            <a:pPr marL="571500" lvl="1">
              <a:spcAft>
                <a:spcPts val="600"/>
              </a:spcAft>
              <a:buFont typeface="Arial" panose="020B0604020202020204" pitchFamily="34" charset="0"/>
              <a:buChar char="•"/>
            </a:pPr>
            <a:r>
              <a:rPr lang="en-US" sz="2000" dirty="0"/>
              <a:t>Minimum payments to help with cash flow.</a:t>
            </a:r>
          </a:p>
          <a:p>
            <a:pPr marL="342900" indent="-342900">
              <a:buFont typeface="Arial" panose="020B0604020202020204" pitchFamily="34" charset="0"/>
              <a:buChar char="•"/>
            </a:pPr>
            <a:r>
              <a:rPr lang="en-US" dirty="0"/>
              <a:t>Public Service Loan Forgiveness</a:t>
            </a:r>
          </a:p>
          <a:p>
            <a:pPr marL="571500" lvl="1">
              <a:spcAft>
                <a:spcPts val="600"/>
              </a:spcAft>
              <a:buFont typeface="Arial" panose="020B0604020202020204" pitchFamily="34" charset="0"/>
              <a:buChar char="•"/>
            </a:pPr>
            <a:r>
              <a:rPr lang="en-US" sz="2000" dirty="0"/>
              <a:t>Debt forgiven after 10 years of work in non-profit sector.</a:t>
            </a:r>
          </a:p>
          <a:p>
            <a:pPr marL="342900" indent="-342900">
              <a:buFont typeface="Arial" panose="020B0604020202020204" pitchFamily="34" charset="0"/>
              <a:buChar char="•"/>
            </a:pPr>
            <a:r>
              <a:rPr lang="en-US" dirty="0"/>
              <a:t>Loan repayment assistant programs</a:t>
            </a:r>
          </a:p>
          <a:p>
            <a:pPr marL="571500" lvl="1">
              <a:spcAft>
                <a:spcPts val="600"/>
              </a:spcAft>
              <a:buFont typeface="Arial" panose="020B0604020202020204" pitchFamily="34" charset="0"/>
              <a:buChar char="•"/>
            </a:pPr>
            <a:r>
              <a:rPr lang="en-US" sz="2000" dirty="0"/>
              <a:t>Financial support in exchange for employment or service commitment.</a:t>
            </a:r>
          </a:p>
          <a:p>
            <a:pPr marL="571500" lvl="1">
              <a:spcAft>
                <a:spcPts val="600"/>
              </a:spcAft>
              <a:buFont typeface="Arial" panose="020B0604020202020204" pitchFamily="34" charset="0"/>
              <a:buChar char="•"/>
            </a:pPr>
            <a:r>
              <a:rPr lang="en-US" sz="2000" dirty="0"/>
              <a:t>Examples include National Health Service Corps and armed forces.</a:t>
            </a:r>
          </a:p>
          <a:p>
            <a:pPr marL="342900" indent="-342900">
              <a:buFont typeface="Arial" panose="020B0604020202020204" pitchFamily="34" charset="0"/>
              <a:buChar char="•"/>
            </a:pPr>
            <a:r>
              <a:rPr lang="en-US" dirty="0"/>
              <a:t>Refinancing with private lender</a:t>
            </a:r>
          </a:p>
          <a:p>
            <a:pPr marL="571500" lvl="1">
              <a:spcAft>
                <a:spcPts val="600"/>
              </a:spcAft>
              <a:buFont typeface="Arial" panose="020B0604020202020204" pitchFamily="34" charset="0"/>
              <a:buChar char="•"/>
            </a:pPr>
            <a:r>
              <a:rPr lang="en-US" sz="2000" dirty="0"/>
              <a:t>Lowering interest rate on portfolio with credit-based private loan.</a:t>
            </a:r>
          </a:p>
        </p:txBody>
      </p:sp>
    </p:spTree>
    <p:extLst>
      <p:ext uri="{BB962C8B-B14F-4D97-AF65-F5344CB8AC3E}">
        <p14:creationId xmlns:p14="http://schemas.microsoft.com/office/powerpoint/2010/main" val="1036508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56C670-B65A-4D7A-93DC-13FEE4036774}" vid="{C4F7701E-B220-432E-B24D-68FD383A461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56C670-B65A-4D7A-93DC-13FEE4036774}" vid="{57A07835-2C95-4862-899F-923EE7262E62}"/>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56C670-B65A-4D7A-93DC-13FEE4036774}" vid="{857077B8-CAB6-4DD1-A97D-93D716149EAE}"/>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56C670-B65A-4D7A-93DC-13FEE4036774}" vid="{81287EA3-9B7D-4CD2-AAD9-9E4369E082E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ADEA_Templates_PowerPoint_4_WIDE</Template>
  <TotalTime>674</TotalTime>
  <Words>2603</Words>
  <Application>Microsoft Office PowerPoint</Application>
  <PresentationFormat>Widescreen</PresentationFormat>
  <Paragraphs>286</Paragraphs>
  <Slides>28</Slides>
  <Notes>26</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28</vt:i4>
      </vt:variant>
    </vt:vector>
  </HeadingPairs>
  <TitlesOfParts>
    <vt:vector size="37" baseType="lpstr">
      <vt:lpstr>Arial</vt:lpstr>
      <vt:lpstr>Avenir Book</vt:lpstr>
      <vt:lpstr>Calibri</vt:lpstr>
      <vt:lpstr>Courier New</vt:lpstr>
      <vt:lpstr>Wingdings</vt:lpstr>
      <vt:lpstr>Office Theme</vt:lpstr>
      <vt:lpstr>Custom Design</vt:lpstr>
      <vt:lpstr>1_Office Theme</vt:lpstr>
      <vt:lpstr>1_Custom Design</vt:lpstr>
      <vt:lpstr>Repayment Strategies                 for New Dental School Graduates Senior Loan Exit Interview Class of 2025</vt:lpstr>
      <vt:lpstr>Important Reminders</vt:lpstr>
      <vt:lpstr>Simple steps to choosing a repayment strategy</vt:lpstr>
      <vt:lpstr>Step 1: Your student loan portfolio</vt:lpstr>
      <vt:lpstr>Student loan interest rates</vt:lpstr>
      <vt:lpstr>When loans come due</vt:lpstr>
      <vt:lpstr>Due dates on predental federal loans</vt:lpstr>
      <vt:lpstr>Loan servicers and payment application</vt:lpstr>
      <vt:lpstr>Step 2: Your repayment objectives</vt:lpstr>
      <vt:lpstr>Postponement options</vt:lpstr>
      <vt:lpstr>Step 3: Choose repayment plan</vt:lpstr>
      <vt:lpstr>Time-driven repayment plans</vt:lpstr>
      <vt:lpstr>Income-driven repayment (IDR) plans</vt:lpstr>
      <vt:lpstr>Payment calculation for IDRs</vt:lpstr>
      <vt:lpstr>How income plans work</vt:lpstr>
      <vt:lpstr>Important notes on income-driven plans</vt:lpstr>
      <vt:lpstr>IDR comparison chart</vt:lpstr>
      <vt:lpstr>Repayment assumptions</vt:lpstr>
      <vt:lpstr>Repayment estimates at $300,000 debt</vt:lpstr>
      <vt:lpstr>Advanced dental education and repayment</vt:lpstr>
      <vt:lpstr>Public Service Loan Forgiveness (PSLF)</vt:lpstr>
      <vt:lpstr>PSLF eligibility requirements</vt:lpstr>
      <vt:lpstr>Federal consolidation</vt:lpstr>
      <vt:lpstr>Refinancing with private lender</vt:lpstr>
      <vt:lpstr>Resources</vt:lpstr>
      <vt:lpstr>Summary and takeaways</vt:lpstr>
      <vt:lpstr>Congratulations and best wishes  to the Class of 2025!</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Kimner, Susan</dc:creator>
  <cp:lastModifiedBy>Kimner, Susan</cp:lastModifiedBy>
  <cp:revision>6</cp:revision>
  <dcterms:created xsi:type="dcterms:W3CDTF">2022-04-26T19:36:10Z</dcterms:created>
  <dcterms:modified xsi:type="dcterms:W3CDTF">2025-02-07T19:28:51Z</dcterms:modified>
</cp:coreProperties>
</file>